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1782" r:id="rId5"/>
    <p:sldId id="1931" r:id="rId6"/>
    <p:sldId id="1937" r:id="rId7"/>
    <p:sldId id="1936" r:id="rId8"/>
    <p:sldId id="1932" r:id="rId9"/>
    <p:sldId id="1933" r:id="rId10"/>
    <p:sldId id="1934" r:id="rId11"/>
    <p:sldId id="1942" r:id="rId12"/>
    <p:sldId id="1935" r:id="rId13"/>
    <p:sldId id="1944" r:id="rId14"/>
    <p:sldId id="1938" r:id="rId15"/>
    <p:sldId id="1943" r:id="rId16"/>
    <p:sldId id="1786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17D68C-3702-4E05-AFC0-3B58F5B0BBE4}" v="12" dt="2023-03-13T09:29:16.486"/>
    <p1510:client id="{BD329F54-AD4F-449B-80B5-339F0055C0BA}" v="6" dt="2023-03-12T16:28:15.29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138" d="100"/>
          <a:sy n="138" d="100"/>
        </p:scale>
        <p:origin x="738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A717D68C-3702-4E05-AFC0-3B58F5B0BBE4}"/>
    <pc:docChg chg="undo custSel addSld delSld modSld">
      <pc:chgData name="Yoel Kortick" userId="167978f5-7f40-4909-85d5-d4149554ad4e" providerId="ADAL" clId="{A717D68C-3702-4E05-AFC0-3B58F5B0BBE4}" dt="2023-03-13T09:34:35.094" v="1323" actId="6549"/>
      <pc:docMkLst>
        <pc:docMk/>
      </pc:docMkLst>
      <pc:sldChg chg="modSp mod">
        <pc:chgData name="Yoel Kortick" userId="167978f5-7f40-4909-85d5-d4149554ad4e" providerId="ADAL" clId="{A717D68C-3702-4E05-AFC0-3B58F5B0BBE4}" dt="2023-03-13T08:52:54.784" v="0"/>
        <pc:sldMkLst>
          <pc:docMk/>
          <pc:sldMk cId="1404067891" sldId="1782"/>
        </pc:sldMkLst>
        <pc:spChg chg="mod">
          <ac:chgData name="Yoel Kortick" userId="167978f5-7f40-4909-85d5-d4149554ad4e" providerId="ADAL" clId="{A717D68C-3702-4E05-AFC0-3B58F5B0BBE4}" dt="2023-03-13T08:52:54.784" v="0"/>
          <ac:spMkLst>
            <pc:docMk/>
            <pc:sldMk cId="1404067891" sldId="1782"/>
            <ac:spMk id="4" creationId="{A02F1239-CFFA-4E95-8A0B-536CBE397E4E}"/>
          </ac:spMkLst>
        </pc:spChg>
      </pc:sldChg>
      <pc:sldChg chg="addSp modSp mod">
        <pc:chgData name="Yoel Kortick" userId="167978f5-7f40-4909-85d5-d4149554ad4e" providerId="ADAL" clId="{A717D68C-3702-4E05-AFC0-3B58F5B0BBE4}" dt="2023-03-13T09:33:47.708" v="1318" actId="20577"/>
        <pc:sldMkLst>
          <pc:docMk/>
          <pc:sldMk cId="1383360958" sldId="1931"/>
        </pc:sldMkLst>
        <pc:spChg chg="mod">
          <ac:chgData name="Yoel Kortick" userId="167978f5-7f40-4909-85d5-d4149554ad4e" providerId="ADAL" clId="{A717D68C-3702-4E05-AFC0-3B58F5B0BBE4}" dt="2023-03-13T08:54:28.115" v="85" actId="27636"/>
          <ac:spMkLst>
            <pc:docMk/>
            <pc:sldMk cId="1383360958" sldId="1931"/>
            <ac:spMk id="3" creationId="{4FC18B40-6547-41EC-8A0E-1C8F40E0A42F}"/>
          </ac:spMkLst>
        </pc:spChg>
        <pc:spChg chg="mod">
          <ac:chgData name="Yoel Kortick" userId="167978f5-7f40-4909-85d5-d4149554ad4e" providerId="ADAL" clId="{A717D68C-3702-4E05-AFC0-3B58F5B0BBE4}" dt="2023-03-13T09:33:47.708" v="1318" actId="20577"/>
          <ac:spMkLst>
            <pc:docMk/>
            <pc:sldMk cId="1383360958" sldId="1931"/>
            <ac:spMk id="4" creationId="{2490F34D-A7E2-4EA9-8B1A-78371A1F1CD1}"/>
          </ac:spMkLst>
        </pc:spChg>
        <pc:spChg chg="add">
          <ac:chgData name="Yoel Kortick" userId="167978f5-7f40-4909-85d5-d4149554ad4e" providerId="ADAL" clId="{A717D68C-3702-4E05-AFC0-3B58F5B0BBE4}" dt="2023-03-13T08:55:38.017" v="91" actId="11529"/>
          <ac:spMkLst>
            <pc:docMk/>
            <pc:sldMk cId="1383360958" sldId="1931"/>
            <ac:spMk id="6" creationId="{303D6414-401C-0E17-12EE-81ACF9D592F1}"/>
          </ac:spMkLst>
        </pc:spChg>
        <pc:spChg chg="add mod">
          <ac:chgData name="Yoel Kortick" userId="167978f5-7f40-4909-85d5-d4149554ad4e" providerId="ADAL" clId="{A717D68C-3702-4E05-AFC0-3B58F5B0BBE4}" dt="2023-03-13T08:55:46.035" v="99" actId="1037"/>
          <ac:spMkLst>
            <pc:docMk/>
            <pc:sldMk cId="1383360958" sldId="1931"/>
            <ac:spMk id="7" creationId="{D14F8E4C-1FF5-2861-7B0B-EBF5C1FE6E0A}"/>
          </ac:spMkLst>
        </pc:spChg>
        <pc:picChg chg="add mod">
          <ac:chgData name="Yoel Kortick" userId="167978f5-7f40-4909-85d5-d4149554ad4e" providerId="ADAL" clId="{A717D68C-3702-4E05-AFC0-3B58F5B0BBE4}" dt="2023-03-13T08:55:32.474" v="90" actId="208"/>
          <ac:picMkLst>
            <pc:docMk/>
            <pc:sldMk cId="1383360958" sldId="1931"/>
            <ac:picMk id="5" creationId="{AAAD62D0-159A-22B6-03BA-96EED5278A17}"/>
          </ac:picMkLst>
        </pc:picChg>
      </pc:sldChg>
      <pc:sldChg chg="addSp delSp modSp mod">
        <pc:chgData name="Yoel Kortick" userId="167978f5-7f40-4909-85d5-d4149554ad4e" providerId="ADAL" clId="{A717D68C-3702-4E05-AFC0-3B58F5B0BBE4}" dt="2023-03-13T09:11:07.164" v="564" actId="1035"/>
        <pc:sldMkLst>
          <pc:docMk/>
          <pc:sldMk cId="2262723602" sldId="1932"/>
        </pc:sldMkLst>
        <pc:spChg chg="mod">
          <ac:chgData name="Yoel Kortick" userId="167978f5-7f40-4909-85d5-d4149554ad4e" providerId="ADAL" clId="{A717D68C-3702-4E05-AFC0-3B58F5B0BBE4}" dt="2023-03-13T08:56:41.475" v="110" actId="27636"/>
          <ac:spMkLst>
            <pc:docMk/>
            <pc:sldMk cId="2262723602" sldId="1932"/>
            <ac:spMk id="3" creationId="{4FC18B40-6547-41EC-8A0E-1C8F40E0A42F}"/>
          </ac:spMkLst>
        </pc:spChg>
        <pc:spChg chg="mod">
          <ac:chgData name="Yoel Kortick" userId="167978f5-7f40-4909-85d5-d4149554ad4e" providerId="ADAL" clId="{A717D68C-3702-4E05-AFC0-3B58F5B0BBE4}" dt="2023-03-13T09:09:53.172" v="531" actId="255"/>
          <ac:spMkLst>
            <pc:docMk/>
            <pc:sldMk cId="2262723602" sldId="1932"/>
            <ac:spMk id="4" creationId="{2490F34D-A7E2-4EA9-8B1A-78371A1F1CD1}"/>
          </ac:spMkLst>
        </pc:spChg>
        <pc:spChg chg="add mod">
          <ac:chgData name="Yoel Kortick" userId="167978f5-7f40-4909-85d5-d4149554ad4e" providerId="ADAL" clId="{A717D68C-3702-4E05-AFC0-3B58F5B0BBE4}" dt="2023-03-13T09:10:39.485" v="557" actId="208"/>
          <ac:spMkLst>
            <pc:docMk/>
            <pc:sldMk cId="2262723602" sldId="1932"/>
            <ac:spMk id="10" creationId="{497AED6B-B847-5448-8674-7C187D4AB250}"/>
          </ac:spMkLst>
        </pc:spChg>
        <pc:picChg chg="del">
          <ac:chgData name="Yoel Kortick" userId="167978f5-7f40-4909-85d5-d4149554ad4e" providerId="ADAL" clId="{A717D68C-3702-4E05-AFC0-3B58F5B0BBE4}" dt="2023-03-13T09:03:33.756" v="378" actId="478"/>
          <ac:picMkLst>
            <pc:docMk/>
            <pc:sldMk cId="2262723602" sldId="1932"/>
            <ac:picMk id="5" creationId="{06F13351-6242-43E1-12A9-6C2FD94E74A4}"/>
          </ac:picMkLst>
        </pc:picChg>
        <pc:picChg chg="add mod">
          <ac:chgData name="Yoel Kortick" userId="167978f5-7f40-4909-85d5-d4149554ad4e" providerId="ADAL" clId="{A717D68C-3702-4E05-AFC0-3B58F5B0BBE4}" dt="2023-03-13T09:09:56.712" v="532" actId="1076"/>
          <ac:picMkLst>
            <pc:docMk/>
            <pc:sldMk cId="2262723602" sldId="1932"/>
            <ac:picMk id="6" creationId="{230237FC-182D-D2A7-E0A9-CB71D26DE709}"/>
          </ac:picMkLst>
        </pc:picChg>
        <pc:cxnChg chg="add mod">
          <ac:chgData name="Yoel Kortick" userId="167978f5-7f40-4909-85d5-d4149554ad4e" providerId="ADAL" clId="{A717D68C-3702-4E05-AFC0-3B58F5B0BBE4}" dt="2023-03-13T09:10:54.338" v="561" actId="1076"/>
          <ac:cxnSpMkLst>
            <pc:docMk/>
            <pc:sldMk cId="2262723602" sldId="1932"/>
            <ac:cxnSpMk id="9" creationId="{4AADA19E-F251-C015-3FD1-EE9E34090365}"/>
          </ac:cxnSpMkLst>
        </pc:cxnChg>
        <pc:cxnChg chg="add mod">
          <ac:chgData name="Yoel Kortick" userId="167978f5-7f40-4909-85d5-d4149554ad4e" providerId="ADAL" clId="{A717D68C-3702-4E05-AFC0-3B58F5B0BBE4}" dt="2023-03-13T09:10:50.731" v="560"/>
          <ac:cxnSpMkLst>
            <pc:docMk/>
            <pc:sldMk cId="2262723602" sldId="1932"/>
            <ac:cxnSpMk id="12" creationId="{655FDC43-6C76-529B-69E2-21EFEAEA1D15}"/>
          </ac:cxnSpMkLst>
        </pc:cxnChg>
        <pc:cxnChg chg="add mod">
          <ac:chgData name="Yoel Kortick" userId="167978f5-7f40-4909-85d5-d4149554ad4e" providerId="ADAL" clId="{A717D68C-3702-4E05-AFC0-3B58F5B0BBE4}" dt="2023-03-13T09:11:07.164" v="564" actId="1035"/>
          <ac:cxnSpMkLst>
            <pc:docMk/>
            <pc:sldMk cId="2262723602" sldId="1932"/>
            <ac:cxnSpMk id="14" creationId="{22A9AF8F-15EC-28BC-2E62-B3095840FF1A}"/>
          </ac:cxnSpMkLst>
        </pc:cxnChg>
      </pc:sldChg>
      <pc:sldChg chg="addSp delSp modSp mod">
        <pc:chgData name="Yoel Kortick" userId="167978f5-7f40-4909-85d5-d4149554ad4e" providerId="ADAL" clId="{A717D68C-3702-4E05-AFC0-3B58F5B0BBE4}" dt="2023-03-13T09:19:05.747" v="684" actId="1035"/>
        <pc:sldMkLst>
          <pc:docMk/>
          <pc:sldMk cId="670856103" sldId="1933"/>
        </pc:sldMkLst>
        <pc:spChg chg="mod">
          <ac:chgData name="Yoel Kortick" userId="167978f5-7f40-4909-85d5-d4149554ad4e" providerId="ADAL" clId="{A717D68C-3702-4E05-AFC0-3B58F5B0BBE4}" dt="2023-03-13T08:56:41.475" v="111" actId="27636"/>
          <ac:spMkLst>
            <pc:docMk/>
            <pc:sldMk cId="670856103" sldId="1933"/>
            <ac:spMk id="3" creationId="{4FC18B40-6547-41EC-8A0E-1C8F40E0A42F}"/>
          </ac:spMkLst>
        </pc:spChg>
        <pc:spChg chg="mod">
          <ac:chgData name="Yoel Kortick" userId="167978f5-7f40-4909-85d5-d4149554ad4e" providerId="ADAL" clId="{A717D68C-3702-4E05-AFC0-3B58F5B0BBE4}" dt="2023-03-13T09:11:55.180" v="650" actId="20577"/>
          <ac:spMkLst>
            <pc:docMk/>
            <pc:sldMk cId="670856103" sldId="1933"/>
            <ac:spMk id="4" creationId="{2490F34D-A7E2-4EA9-8B1A-78371A1F1CD1}"/>
          </ac:spMkLst>
        </pc:spChg>
        <pc:spChg chg="mod">
          <ac:chgData name="Yoel Kortick" userId="167978f5-7f40-4909-85d5-d4149554ad4e" providerId="ADAL" clId="{A717D68C-3702-4E05-AFC0-3B58F5B0BBE4}" dt="2023-03-13T09:19:05.747" v="684" actId="1035"/>
          <ac:spMkLst>
            <pc:docMk/>
            <pc:sldMk cId="670856103" sldId="1933"/>
            <ac:spMk id="7" creationId="{E26AEE82-06C5-6AA2-D431-AE86F4689B66}"/>
          </ac:spMkLst>
        </pc:spChg>
        <pc:spChg chg="del">
          <ac:chgData name="Yoel Kortick" userId="167978f5-7f40-4909-85d5-d4149554ad4e" providerId="ADAL" clId="{A717D68C-3702-4E05-AFC0-3B58F5B0BBE4}" dt="2023-03-13T09:18:49.396" v="676" actId="478"/>
          <ac:spMkLst>
            <pc:docMk/>
            <pc:sldMk cId="670856103" sldId="1933"/>
            <ac:spMk id="8" creationId="{ABC3EF7E-BD20-7F4E-401B-D33B9FF3A850}"/>
          </ac:spMkLst>
        </pc:spChg>
        <pc:spChg chg="mod">
          <ac:chgData name="Yoel Kortick" userId="167978f5-7f40-4909-85d5-d4149554ad4e" providerId="ADAL" clId="{A717D68C-3702-4E05-AFC0-3B58F5B0BBE4}" dt="2023-03-13T09:18:53.560" v="680" actId="1035"/>
          <ac:spMkLst>
            <pc:docMk/>
            <pc:sldMk cId="670856103" sldId="1933"/>
            <ac:spMk id="9" creationId="{9C9529E2-FFE7-30B1-8042-6F7F945C1823}"/>
          </ac:spMkLst>
        </pc:spChg>
        <pc:picChg chg="add mod ord">
          <ac:chgData name="Yoel Kortick" userId="167978f5-7f40-4909-85d5-d4149554ad4e" providerId="ADAL" clId="{A717D68C-3702-4E05-AFC0-3B58F5B0BBE4}" dt="2023-03-13T09:18:56.442" v="681" actId="208"/>
          <ac:picMkLst>
            <pc:docMk/>
            <pc:sldMk cId="670856103" sldId="1933"/>
            <ac:picMk id="5" creationId="{45C80DED-FF06-6B79-7D2D-14A8F9B9233B}"/>
          </ac:picMkLst>
        </pc:picChg>
        <pc:picChg chg="del">
          <ac:chgData name="Yoel Kortick" userId="167978f5-7f40-4909-85d5-d4149554ad4e" providerId="ADAL" clId="{A717D68C-3702-4E05-AFC0-3B58F5B0BBE4}" dt="2023-03-13T09:18:15.108" v="651" actId="478"/>
          <ac:picMkLst>
            <pc:docMk/>
            <pc:sldMk cId="670856103" sldId="1933"/>
            <ac:picMk id="6" creationId="{03B9DED6-73EF-F173-3282-1A93590E8775}"/>
          </ac:picMkLst>
        </pc:picChg>
      </pc:sldChg>
      <pc:sldChg chg="addSp delSp modSp mod">
        <pc:chgData name="Yoel Kortick" userId="167978f5-7f40-4909-85d5-d4149554ad4e" providerId="ADAL" clId="{A717D68C-3702-4E05-AFC0-3B58F5B0BBE4}" dt="2023-03-13T09:21:35.897" v="824" actId="11529"/>
        <pc:sldMkLst>
          <pc:docMk/>
          <pc:sldMk cId="345821259" sldId="1934"/>
        </pc:sldMkLst>
        <pc:spChg chg="mod">
          <ac:chgData name="Yoel Kortick" userId="167978f5-7f40-4909-85d5-d4149554ad4e" providerId="ADAL" clId="{A717D68C-3702-4E05-AFC0-3B58F5B0BBE4}" dt="2023-03-13T08:56:41.480" v="112" actId="27636"/>
          <ac:spMkLst>
            <pc:docMk/>
            <pc:sldMk cId="345821259" sldId="1934"/>
            <ac:spMk id="3" creationId="{4FC18B40-6547-41EC-8A0E-1C8F40E0A42F}"/>
          </ac:spMkLst>
        </pc:spChg>
        <pc:spChg chg="mod">
          <ac:chgData name="Yoel Kortick" userId="167978f5-7f40-4909-85d5-d4149554ad4e" providerId="ADAL" clId="{A717D68C-3702-4E05-AFC0-3B58F5B0BBE4}" dt="2023-03-13T09:21:15.711" v="814" actId="313"/>
          <ac:spMkLst>
            <pc:docMk/>
            <pc:sldMk cId="345821259" sldId="1934"/>
            <ac:spMk id="4" creationId="{2490F34D-A7E2-4EA9-8B1A-78371A1F1CD1}"/>
          </ac:spMkLst>
        </pc:spChg>
        <pc:spChg chg="add">
          <ac:chgData name="Yoel Kortick" userId="167978f5-7f40-4909-85d5-d4149554ad4e" providerId="ADAL" clId="{A717D68C-3702-4E05-AFC0-3B58F5B0BBE4}" dt="2023-03-13T09:21:21.204" v="815" actId="11529"/>
          <ac:spMkLst>
            <pc:docMk/>
            <pc:sldMk cId="345821259" sldId="1934"/>
            <ac:spMk id="7" creationId="{3C1A0831-A5B1-2427-96A4-5CA9CA93ADF5}"/>
          </ac:spMkLst>
        </pc:spChg>
        <pc:spChg chg="del">
          <ac:chgData name="Yoel Kortick" userId="167978f5-7f40-4909-85d5-d4149554ad4e" providerId="ADAL" clId="{A717D68C-3702-4E05-AFC0-3B58F5B0BBE4}" dt="2023-03-13T09:19:23.820" v="686" actId="478"/>
          <ac:spMkLst>
            <pc:docMk/>
            <pc:sldMk cId="345821259" sldId="1934"/>
            <ac:spMk id="8" creationId="{ABC3EF7E-BD20-7F4E-401B-D33B9FF3A850}"/>
          </ac:spMkLst>
        </pc:spChg>
        <pc:spChg chg="add mod">
          <ac:chgData name="Yoel Kortick" userId="167978f5-7f40-4909-85d5-d4149554ad4e" providerId="ADAL" clId="{A717D68C-3702-4E05-AFC0-3B58F5B0BBE4}" dt="2023-03-13T09:21:28.445" v="823" actId="1036"/>
          <ac:spMkLst>
            <pc:docMk/>
            <pc:sldMk cId="345821259" sldId="1934"/>
            <ac:spMk id="9" creationId="{8802847E-65C9-FD26-F791-E8CF8063C324}"/>
          </ac:spMkLst>
        </pc:spChg>
        <pc:spChg chg="add">
          <ac:chgData name="Yoel Kortick" userId="167978f5-7f40-4909-85d5-d4149554ad4e" providerId="ADAL" clId="{A717D68C-3702-4E05-AFC0-3B58F5B0BBE4}" dt="2023-03-13T09:21:35.897" v="824" actId="11529"/>
          <ac:spMkLst>
            <pc:docMk/>
            <pc:sldMk cId="345821259" sldId="1934"/>
            <ac:spMk id="10" creationId="{109C0F79-003A-A7D3-BFCE-740EC39ACF36}"/>
          </ac:spMkLst>
        </pc:spChg>
        <pc:picChg chg="add mod">
          <ac:chgData name="Yoel Kortick" userId="167978f5-7f40-4909-85d5-d4149554ad4e" providerId="ADAL" clId="{A717D68C-3702-4E05-AFC0-3B58F5B0BBE4}" dt="2023-03-13T09:20:51.345" v="781" actId="208"/>
          <ac:picMkLst>
            <pc:docMk/>
            <pc:sldMk cId="345821259" sldId="1934"/>
            <ac:picMk id="5" creationId="{922C5061-5C34-F2DA-536B-E6B284C6C35A}"/>
          </ac:picMkLst>
        </pc:picChg>
        <pc:picChg chg="del">
          <ac:chgData name="Yoel Kortick" userId="167978f5-7f40-4909-85d5-d4149554ad4e" providerId="ADAL" clId="{A717D68C-3702-4E05-AFC0-3B58F5B0BBE4}" dt="2023-03-13T09:19:22.904" v="685" actId="478"/>
          <ac:picMkLst>
            <pc:docMk/>
            <pc:sldMk cId="345821259" sldId="1934"/>
            <ac:picMk id="6" creationId="{7F9D4B35-EC6A-EEC2-E944-64267B06BC44}"/>
          </ac:picMkLst>
        </pc:picChg>
      </pc:sldChg>
      <pc:sldChg chg="addSp delSp modSp mod">
        <pc:chgData name="Yoel Kortick" userId="167978f5-7f40-4909-85d5-d4149554ad4e" providerId="ADAL" clId="{A717D68C-3702-4E05-AFC0-3B58F5B0BBE4}" dt="2023-03-13T09:25:11.052" v="947" actId="20577"/>
        <pc:sldMkLst>
          <pc:docMk/>
          <pc:sldMk cId="257594857" sldId="1935"/>
        </pc:sldMkLst>
        <pc:spChg chg="mod">
          <ac:chgData name="Yoel Kortick" userId="167978f5-7f40-4909-85d5-d4149554ad4e" providerId="ADAL" clId="{A717D68C-3702-4E05-AFC0-3B58F5B0BBE4}" dt="2023-03-13T08:56:41.483" v="113" actId="27636"/>
          <ac:spMkLst>
            <pc:docMk/>
            <pc:sldMk cId="257594857" sldId="1935"/>
            <ac:spMk id="3" creationId="{4FC18B40-6547-41EC-8A0E-1C8F40E0A42F}"/>
          </ac:spMkLst>
        </pc:spChg>
        <pc:spChg chg="mod">
          <ac:chgData name="Yoel Kortick" userId="167978f5-7f40-4909-85d5-d4149554ad4e" providerId="ADAL" clId="{A717D68C-3702-4E05-AFC0-3B58F5B0BBE4}" dt="2023-03-13T09:25:11.052" v="947" actId="20577"/>
          <ac:spMkLst>
            <pc:docMk/>
            <pc:sldMk cId="257594857" sldId="1935"/>
            <ac:spMk id="4" creationId="{2490F34D-A7E2-4EA9-8B1A-78371A1F1CD1}"/>
          </ac:spMkLst>
        </pc:spChg>
        <pc:spChg chg="add mod">
          <ac:chgData name="Yoel Kortick" userId="167978f5-7f40-4909-85d5-d4149554ad4e" providerId="ADAL" clId="{A717D68C-3702-4E05-AFC0-3B58F5B0BBE4}" dt="2023-03-13T09:24:51.932" v="911" actId="14100"/>
          <ac:spMkLst>
            <pc:docMk/>
            <pc:sldMk cId="257594857" sldId="1935"/>
            <ac:spMk id="7" creationId="{39EEA4A6-8268-FA06-7403-F98B15FF7EE6}"/>
          </ac:spMkLst>
        </pc:spChg>
        <pc:spChg chg="mod">
          <ac:chgData name="Yoel Kortick" userId="167978f5-7f40-4909-85d5-d4149554ad4e" providerId="ADAL" clId="{A717D68C-3702-4E05-AFC0-3B58F5B0BBE4}" dt="2023-03-13T09:24:44.403" v="908" actId="14100"/>
          <ac:spMkLst>
            <pc:docMk/>
            <pc:sldMk cId="257594857" sldId="1935"/>
            <ac:spMk id="9" creationId="{9C9529E2-FFE7-30B1-8042-6F7F945C1823}"/>
          </ac:spMkLst>
        </pc:spChg>
        <pc:picChg chg="del">
          <ac:chgData name="Yoel Kortick" userId="167978f5-7f40-4909-85d5-d4149554ad4e" providerId="ADAL" clId="{A717D68C-3702-4E05-AFC0-3B58F5B0BBE4}" dt="2023-03-13T09:24:28.524" v="900" actId="478"/>
          <ac:picMkLst>
            <pc:docMk/>
            <pc:sldMk cId="257594857" sldId="1935"/>
            <ac:picMk id="5" creationId="{F80668B9-5B81-E347-2CB5-898F26F4ED30}"/>
          </ac:picMkLst>
        </pc:picChg>
        <pc:picChg chg="add mod ord">
          <ac:chgData name="Yoel Kortick" userId="167978f5-7f40-4909-85d5-d4149554ad4e" providerId="ADAL" clId="{A717D68C-3702-4E05-AFC0-3B58F5B0BBE4}" dt="2023-03-13T09:24:54.464" v="912" actId="167"/>
          <ac:picMkLst>
            <pc:docMk/>
            <pc:sldMk cId="257594857" sldId="1935"/>
            <ac:picMk id="6" creationId="{55CB5C8B-8827-5AFD-FC56-39B7471D5EE5}"/>
          </ac:picMkLst>
        </pc:picChg>
      </pc:sldChg>
      <pc:sldChg chg="addSp delSp modSp mod">
        <pc:chgData name="Yoel Kortick" userId="167978f5-7f40-4909-85d5-d4149554ad4e" providerId="ADAL" clId="{A717D68C-3702-4E05-AFC0-3B58F5B0BBE4}" dt="2023-03-13T09:34:35.094" v="1323" actId="6549"/>
        <pc:sldMkLst>
          <pc:docMk/>
          <pc:sldMk cId="1292037532" sldId="1936"/>
        </pc:sldMkLst>
        <pc:spChg chg="add mod">
          <ac:chgData name="Yoel Kortick" userId="167978f5-7f40-4909-85d5-d4149554ad4e" providerId="ADAL" clId="{A717D68C-3702-4E05-AFC0-3B58F5B0BBE4}" dt="2023-03-13T09:01:11.317" v="346" actId="14100"/>
          <ac:spMkLst>
            <pc:docMk/>
            <pc:sldMk cId="1292037532" sldId="1936"/>
            <ac:spMk id="2" creationId="{9F09A7BA-4C4F-99D9-E437-4516C57FD39F}"/>
          </ac:spMkLst>
        </pc:spChg>
        <pc:spChg chg="mod">
          <ac:chgData name="Yoel Kortick" userId="167978f5-7f40-4909-85d5-d4149554ad4e" providerId="ADAL" clId="{A717D68C-3702-4E05-AFC0-3B58F5B0BBE4}" dt="2023-03-13T08:56:41.471" v="109" actId="27636"/>
          <ac:spMkLst>
            <pc:docMk/>
            <pc:sldMk cId="1292037532" sldId="1936"/>
            <ac:spMk id="3" creationId="{4FC18B40-6547-41EC-8A0E-1C8F40E0A42F}"/>
          </ac:spMkLst>
        </pc:spChg>
        <pc:spChg chg="mod">
          <ac:chgData name="Yoel Kortick" userId="167978f5-7f40-4909-85d5-d4149554ad4e" providerId="ADAL" clId="{A717D68C-3702-4E05-AFC0-3B58F5B0BBE4}" dt="2023-03-13T09:00:53.989" v="343" actId="27636"/>
          <ac:spMkLst>
            <pc:docMk/>
            <pc:sldMk cId="1292037532" sldId="1936"/>
            <ac:spMk id="4" creationId="{2490F34D-A7E2-4EA9-8B1A-78371A1F1CD1}"/>
          </ac:spMkLst>
        </pc:spChg>
        <pc:spChg chg="add mod">
          <ac:chgData name="Yoel Kortick" userId="167978f5-7f40-4909-85d5-d4149554ad4e" providerId="ADAL" clId="{A717D68C-3702-4E05-AFC0-3B58F5B0BBE4}" dt="2023-03-13T09:01:14.742" v="347" actId="571"/>
          <ac:spMkLst>
            <pc:docMk/>
            <pc:sldMk cId="1292037532" sldId="1936"/>
            <ac:spMk id="5" creationId="{92DF2D36-1872-2711-584B-F34A6FB427FA}"/>
          </ac:spMkLst>
        </pc:spChg>
        <pc:spChg chg="add mod">
          <ac:chgData name="Yoel Kortick" userId="167978f5-7f40-4909-85d5-d4149554ad4e" providerId="ADAL" clId="{A717D68C-3702-4E05-AFC0-3B58F5B0BBE4}" dt="2023-03-13T09:34:35.094" v="1323" actId="6549"/>
          <ac:spMkLst>
            <pc:docMk/>
            <pc:sldMk cId="1292037532" sldId="1936"/>
            <ac:spMk id="7" creationId="{6C85DD62-6C68-EEBE-52BC-E68BCC41466F}"/>
          </ac:spMkLst>
        </pc:spChg>
        <pc:spChg chg="del">
          <ac:chgData name="Yoel Kortick" userId="167978f5-7f40-4909-85d5-d4149554ad4e" providerId="ADAL" clId="{A717D68C-3702-4E05-AFC0-3B58F5B0BBE4}" dt="2023-03-13T08:59:01.173" v="309" actId="478"/>
          <ac:spMkLst>
            <pc:docMk/>
            <pc:sldMk cId="1292037532" sldId="1936"/>
            <ac:spMk id="8" creationId="{ABC3EF7E-BD20-7F4E-401B-D33B9FF3A850}"/>
          </ac:spMkLst>
        </pc:spChg>
        <pc:spChg chg="add mod">
          <ac:chgData name="Yoel Kortick" userId="167978f5-7f40-4909-85d5-d4149554ad4e" providerId="ADAL" clId="{A717D68C-3702-4E05-AFC0-3B58F5B0BBE4}" dt="2023-03-13T09:03:09.392" v="374" actId="404"/>
          <ac:spMkLst>
            <pc:docMk/>
            <pc:sldMk cId="1292037532" sldId="1936"/>
            <ac:spMk id="10" creationId="{5B0A2761-B8D6-527E-2A68-BBB8F115E2D6}"/>
          </ac:spMkLst>
        </pc:spChg>
        <pc:picChg chg="del">
          <ac:chgData name="Yoel Kortick" userId="167978f5-7f40-4909-85d5-d4149554ad4e" providerId="ADAL" clId="{A717D68C-3702-4E05-AFC0-3B58F5B0BBE4}" dt="2023-03-13T08:59:00.202" v="308" actId="478"/>
          <ac:picMkLst>
            <pc:docMk/>
            <pc:sldMk cId="1292037532" sldId="1936"/>
            <ac:picMk id="9" creationId="{EEDA7607-BD16-81EE-2B0B-FBFBC1B630A2}"/>
          </ac:picMkLst>
        </pc:picChg>
      </pc:sldChg>
      <pc:sldChg chg="addSp delSp modSp mod">
        <pc:chgData name="Yoel Kortick" userId="167978f5-7f40-4909-85d5-d4149554ad4e" providerId="ADAL" clId="{A717D68C-3702-4E05-AFC0-3B58F5B0BBE4}" dt="2023-03-13T08:58:28.770" v="307" actId="20577"/>
        <pc:sldMkLst>
          <pc:docMk/>
          <pc:sldMk cId="595667452" sldId="1937"/>
        </pc:sldMkLst>
        <pc:spChg chg="mod">
          <ac:chgData name="Yoel Kortick" userId="167978f5-7f40-4909-85d5-d4149554ad4e" providerId="ADAL" clId="{A717D68C-3702-4E05-AFC0-3B58F5B0BBE4}" dt="2023-03-13T08:56:41.460" v="108" actId="27636"/>
          <ac:spMkLst>
            <pc:docMk/>
            <pc:sldMk cId="595667452" sldId="1937"/>
            <ac:spMk id="3" creationId="{4FC18B40-6547-41EC-8A0E-1C8F40E0A42F}"/>
          </ac:spMkLst>
        </pc:spChg>
        <pc:spChg chg="del">
          <ac:chgData name="Yoel Kortick" userId="167978f5-7f40-4909-85d5-d4149554ad4e" providerId="ADAL" clId="{A717D68C-3702-4E05-AFC0-3B58F5B0BBE4}" dt="2023-03-13T08:56:13.333" v="101" actId="478"/>
          <ac:spMkLst>
            <pc:docMk/>
            <pc:sldMk cId="595667452" sldId="1937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A717D68C-3702-4E05-AFC0-3B58F5B0BBE4}" dt="2023-03-13T08:56:14.228" v="102" actId="478"/>
          <ac:spMkLst>
            <pc:docMk/>
            <pc:sldMk cId="595667452" sldId="1937"/>
            <ac:spMk id="6" creationId="{9532638F-F8FC-FA72-7D44-A1D6099662BF}"/>
          </ac:spMkLst>
        </pc:spChg>
        <pc:spChg chg="add mod">
          <ac:chgData name="Yoel Kortick" userId="167978f5-7f40-4909-85d5-d4149554ad4e" providerId="ADAL" clId="{A717D68C-3702-4E05-AFC0-3B58F5B0BBE4}" dt="2023-03-13T08:58:28.770" v="307" actId="20577"/>
          <ac:spMkLst>
            <pc:docMk/>
            <pc:sldMk cId="595667452" sldId="1937"/>
            <ac:spMk id="11" creationId="{8F096651-B018-A9F6-05D5-3B5390EA50A5}"/>
          </ac:spMkLst>
        </pc:spChg>
        <pc:picChg chg="del">
          <ac:chgData name="Yoel Kortick" userId="167978f5-7f40-4909-85d5-d4149554ad4e" providerId="ADAL" clId="{A717D68C-3702-4E05-AFC0-3B58F5B0BBE4}" dt="2023-03-13T08:56:11.493" v="100" actId="478"/>
          <ac:picMkLst>
            <pc:docMk/>
            <pc:sldMk cId="595667452" sldId="1937"/>
            <ac:picMk id="5" creationId="{32C9D574-A623-FF6A-21C1-F907F9968D09}"/>
          </ac:picMkLst>
        </pc:picChg>
        <pc:picChg chg="add mod">
          <ac:chgData name="Yoel Kortick" userId="167978f5-7f40-4909-85d5-d4149554ad4e" providerId="ADAL" clId="{A717D68C-3702-4E05-AFC0-3B58F5B0BBE4}" dt="2023-03-13T08:57:50.477" v="274" actId="1076"/>
          <ac:picMkLst>
            <pc:docMk/>
            <pc:sldMk cId="595667452" sldId="1937"/>
            <ac:picMk id="8" creationId="{94C1FC33-1496-9144-CA78-92D0974EADC9}"/>
          </ac:picMkLst>
        </pc:picChg>
        <pc:cxnChg chg="add mod">
          <ac:chgData name="Yoel Kortick" userId="167978f5-7f40-4909-85d5-d4149554ad4e" providerId="ADAL" clId="{A717D68C-3702-4E05-AFC0-3B58F5B0BBE4}" dt="2023-03-13T08:57:56.638" v="286" actId="1035"/>
          <ac:cxnSpMkLst>
            <pc:docMk/>
            <pc:sldMk cId="595667452" sldId="1937"/>
            <ac:cxnSpMk id="10" creationId="{13C407E4-579F-643D-4733-2916E334BF1E}"/>
          </ac:cxnSpMkLst>
        </pc:cxnChg>
        <pc:cxnChg chg="add mod">
          <ac:chgData name="Yoel Kortick" userId="167978f5-7f40-4909-85d5-d4149554ad4e" providerId="ADAL" clId="{A717D68C-3702-4E05-AFC0-3B58F5B0BBE4}" dt="2023-03-13T08:58:12.770" v="289"/>
          <ac:cxnSpMkLst>
            <pc:docMk/>
            <pc:sldMk cId="595667452" sldId="1937"/>
            <ac:cxnSpMk id="13" creationId="{74F4C8F0-20FB-D227-4D33-B1643802C87D}"/>
          </ac:cxnSpMkLst>
        </pc:cxnChg>
      </pc:sldChg>
      <pc:sldChg chg="addSp delSp modSp mod">
        <pc:chgData name="Yoel Kortick" userId="167978f5-7f40-4909-85d5-d4149554ad4e" providerId="ADAL" clId="{A717D68C-3702-4E05-AFC0-3B58F5B0BBE4}" dt="2023-03-13T09:29:43.579" v="1161" actId="11529"/>
        <pc:sldMkLst>
          <pc:docMk/>
          <pc:sldMk cId="1384641894" sldId="1938"/>
        </pc:sldMkLst>
        <pc:spChg chg="mod">
          <ac:chgData name="Yoel Kortick" userId="167978f5-7f40-4909-85d5-d4149554ad4e" providerId="ADAL" clId="{A717D68C-3702-4E05-AFC0-3B58F5B0BBE4}" dt="2023-03-13T08:56:41.483" v="114" actId="27636"/>
          <ac:spMkLst>
            <pc:docMk/>
            <pc:sldMk cId="1384641894" sldId="1938"/>
            <ac:spMk id="3" creationId="{4FC18B40-6547-41EC-8A0E-1C8F40E0A42F}"/>
          </ac:spMkLst>
        </pc:spChg>
        <pc:spChg chg="mod">
          <ac:chgData name="Yoel Kortick" userId="167978f5-7f40-4909-85d5-d4149554ad4e" providerId="ADAL" clId="{A717D68C-3702-4E05-AFC0-3B58F5B0BBE4}" dt="2023-03-13T09:28:14.094" v="1065" actId="20577"/>
          <ac:spMkLst>
            <pc:docMk/>
            <pc:sldMk cId="1384641894" sldId="1938"/>
            <ac:spMk id="4" creationId="{2490F34D-A7E2-4EA9-8B1A-78371A1F1CD1}"/>
          </ac:spMkLst>
        </pc:spChg>
        <pc:spChg chg="add mod">
          <ac:chgData name="Yoel Kortick" userId="167978f5-7f40-4909-85d5-d4149554ad4e" providerId="ADAL" clId="{A717D68C-3702-4E05-AFC0-3B58F5B0BBE4}" dt="2023-03-13T09:29:04.143" v="1094" actId="1036"/>
          <ac:spMkLst>
            <pc:docMk/>
            <pc:sldMk cId="1384641894" sldId="1938"/>
            <ac:spMk id="8" creationId="{30DD6B23-013E-269B-03FA-3B20848E0D01}"/>
          </ac:spMkLst>
        </pc:spChg>
        <pc:spChg chg="add mod">
          <ac:chgData name="Yoel Kortick" userId="167978f5-7f40-4909-85d5-d4149554ad4e" providerId="ADAL" clId="{A717D68C-3702-4E05-AFC0-3B58F5B0BBE4}" dt="2023-03-13T09:29:09.016" v="1104" actId="1035"/>
          <ac:spMkLst>
            <pc:docMk/>
            <pc:sldMk cId="1384641894" sldId="1938"/>
            <ac:spMk id="9" creationId="{8CE20F8F-9B0C-4899-DFB4-FDBB8F7E4103}"/>
          </ac:spMkLst>
        </pc:spChg>
        <pc:spChg chg="add mod">
          <ac:chgData name="Yoel Kortick" userId="167978f5-7f40-4909-85d5-d4149554ad4e" providerId="ADAL" clId="{A717D68C-3702-4E05-AFC0-3B58F5B0BBE4}" dt="2023-03-13T09:29:38.420" v="1160" actId="208"/>
          <ac:spMkLst>
            <pc:docMk/>
            <pc:sldMk cId="1384641894" sldId="1938"/>
            <ac:spMk id="10" creationId="{7902F558-5CE6-204D-E41D-E13EAD99898C}"/>
          </ac:spMkLst>
        </pc:spChg>
        <pc:picChg chg="add del mod">
          <ac:chgData name="Yoel Kortick" userId="167978f5-7f40-4909-85d5-d4149554ad4e" providerId="ADAL" clId="{A717D68C-3702-4E05-AFC0-3B58F5B0BBE4}" dt="2023-03-13T09:28:17.058" v="1066" actId="478"/>
          <ac:picMkLst>
            <pc:docMk/>
            <pc:sldMk cId="1384641894" sldId="1938"/>
            <ac:picMk id="5" creationId="{F9C46581-4D15-0969-A975-10847BDBAB06}"/>
          </ac:picMkLst>
        </pc:picChg>
        <pc:picChg chg="add mod">
          <ac:chgData name="Yoel Kortick" userId="167978f5-7f40-4909-85d5-d4149554ad4e" providerId="ADAL" clId="{A717D68C-3702-4E05-AFC0-3B58F5B0BBE4}" dt="2023-03-13T09:28:26.404" v="1070" actId="208"/>
          <ac:picMkLst>
            <pc:docMk/>
            <pc:sldMk cId="1384641894" sldId="1938"/>
            <ac:picMk id="7" creationId="{6771A9F6-E64F-0FFA-8222-39AA26807F5D}"/>
          </ac:picMkLst>
        </pc:picChg>
        <pc:cxnChg chg="add">
          <ac:chgData name="Yoel Kortick" userId="167978f5-7f40-4909-85d5-d4149554ad4e" providerId="ADAL" clId="{A717D68C-3702-4E05-AFC0-3B58F5B0BBE4}" dt="2023-03-13T09:29:43.579" v="1161" actId="11529"/>
          <ac:cxnSpMkLst>
            <pc:docMk/>
            <pc:sldMk cId="1384641894" sldId="1938"/>
            <ac:cxnSpMk id="12" creationId="{16B494FD-B370-CA47-DE7A-0178C91CBE5A}"/>
          </ac:cxnSpMkLst>
        </pc:cxnChg>
      </pc:sldChg>
      <pc:sldChg chg="modSp del mod">
        <pc:chgData name="Yoel Kortick" userId="167978f5-7f40-4909-85d5-d4149554ad4e" providerId="ADAL" clId="{A717D68C-3702-4E05-AFC0-3B58F5B0BBE4}" dt="2023-03-13T09:31:26.551" v="1175" actId="47"/>
        <pc:sldMkLst>
          <pc:docMk/>
          <pc:sldMk cId="2791422080" sldId="1939"/>
        </pc:sldMkLst>
        <pc:spChg chg="mod">
          <ac:chgData name="Yoel Kortick" userId="167978f5-7f40-4909-85d5-d4149554ad4e" providerId="ADAL" clId="{A717D68C-3702-4E05-AFC0-3B58F5B0BBE4}" dt="2023-03-13T08:56:41.490" v="115" actId="27636"/>
          <ac:spMkLst>
            <pc:docMk/>
            <pc:sldMk cId="2791422080" sldId="1939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17D68C-3702-4E05-AFC0-3B58F5B0BBE4}" dt="2023-03-13T09:31:27.470" v="1176" actId="47"/>
        <pc:sldMkLst>
          <pc:docMk/>
          <pc:sldMk cId="1120648467" sldId="1940"/>
        </pc:sldMkLst>
        <pc:spChg chg="mod">
          <ac:chgData name="Yoel Kortick" userId="167978f5-7f40-4909-85d5-d4149554ad4e" providerId="ADAL" clId="{A717D68C-3702-4E05-AFC0-3B58F5B0BBE4}" dt="2023-03-13T08:56:41.490" v="116" actId="27636"/>
          <ac:spMkLst>
            <pc:docMk/>
            <pc:sldMk cId="1120648467" sldId="1940"/>
            <ac:spMk id="3" creationId="{4FC18B40-6547-41EC-8A0E-1C8F40E0A42F}"/>
          </ac:spMkLst>
        </pc:spChg>
        <pc:spChg chg="mod">
          <ac:chgData name="Yoel Kortick" userId="167978f5-7f40-4909-85d5-d4149554ad4e" providerId="ADAL" clId="{A717D68C-3702-4E05-AFC0-3B58F5B0BBE4}" dt="2023-03-13T08:56:41.438" v="107"/>
          <ac:spMkLst>
            <pc:docMk/>
            <pc:sldMk cId="1120648467" sldId="1940"/>
            <ac:spMk id="4" creationId="{2490F34D-A7E2-4EA9-8B1A-78371A1F1CD1}"/>
          </ac:spMkLst>
        </pc:spChg>
        <pc:spChg chg="mod">
          <ac:chgData name="Yoel Kortick" userId="167978f5-7f40-4909-85d5-d4149554ad4e" providerId="ADAL" clId="{A717D68C-3702-4E05-AFC0-3B58F5B0BBE4}" dt="2023-03-13T08:56:41.438" v="107"/>
          <ac:spMkLst>
            <pc:docMk/>
            <pc:sldMk cId="1120648467" sldId="1940"/>
            <ac:spMk id="8" creationId="{D5B7938F-34E6-283D-B73B-BDD77C8E9D28}"/>
          </ac:spMkLst>
        </pc:spChg>
      </pc:sldChg>
      <pc:sldChg chg="modSp del mod">
        <pc:chgData name="Yoel Kortick" userId="167978f5-7f40-4909-85d5-d4149554ad4e" providerId="ADAL" clId="{A717D68C-3702-4E05-AFC0-3B58F5B0BBE4}" dt="2023-03-13T09:31:29.289" v="1177" actId="47"/>
        <pc:sldMkLst>
          <pc:docMk/>
          <pc:sldMk cId="3577051429" sldId="1941"/>
        </pc:sldMkLst>
        <pc:spChg chg="mod">
          <ac:chgData name="Yoel Kortick" userId="167978f5-7f40-4909-85d5-d4149554ad4e" providerId="ADAL" clId="{A717D68C-3702-4E05-AFC0-3B58F5B0BBE4}" dt="2023-03-13T08:56:41.496" v="117" actId="27636"/>
          <ac:spMkLst>
            <pc:docMk/>
            <pc:sldMk cId="3577051429" sldId="1941"/>
            <ac:spMk id="3" creationId="{4FC18B40-6547-41EC-8A0E-1C8F40E0A42F}"/>
          </ac:spMkLst>
        </pc:spChg>
      </pc:sldChg>
      <pc:sldChg chg="addSp delSp modSp add mod">
        <pc:chgData name="Yoel Kortick" userId="167978f5-7f40-4909-85d5-d4149554ad4e" providerId="ADAL" clId="{A717D68C-3702-4E05-AFC0-3B58F5B0BBE4}" dt="2023-03-13T09:22:39.662" v="870" actId="208"/>
        <pc:sldMkLst>
          <pc:docMk/>
          <pc:sldMk cId="3423154395" sldId="1942"/>
        </pc:sldMkLst>
        <pc:spChg chg="mod">
          <ac:chgData name="Yoel Kortick" userId="167978f5-7f40-4909-85d5-d4149554ad4e" providerId="ADAL" clId="{A717D68C-3702-4E05-AFC0-3B58F5B0BBE4}" dt="2023-03-13T09:22:15.683" v="860" actId="20577"/>
          <ac:spMkLst>
            <pc:docMk/>
            <pc:sldMk cId="3423154395" sldId="1942"/>
            <ac:spMk id="4" creationId="{2490F34D-A7E2-4EA9-8B1A-78371A1F1CD1}"/>
          </ac:spMkLst>
        </pc:spChg>
        <pc:spChg chg="mod">
          <ac:chgData name="Yoel Kortick" userId="167978f5-7f40-4909-85d5-d4149554ad4e" providerId="ADAL" clId="{A717D68C-3702-4E05-AFC0-3B58F5B0BBE4}" dt="2023-03-13T09:22:27.734" v="865" actId="14100"/>
          <ac:spMkLst>
            <pc:docMk/>
            <pc:sldMk cId="3423154395" sldId="1942"/>
            <ac:spMk id="7" creationId="{3C1A0831-A5B1-2427-96A4-5CA9CA93ADF5}"/>
          </ac:spMkLst>
        </pc:spChg>
        <pc:spChg chg="mod">
          <ac:chgData name="Yoel Kortick" userId="167978f5-7f40-4909-85d5-d4149554ad4e" providerId="ADAL" clId="{A717D68C-3702-4E05-AFC0-3B58F5B0BBE4}" dt="2023-03-13T09:22:34.698" v="868" actId="14100"/>
          <ac:spMkLst>
            <pc:docMk/>
            <pc:sldMk cId="3423154395" sldId="1942"/>
            <ac:spMk id="9" creationId="{8802847E-65C9-FD26-F791-E8CF8063C324}"/>
          </ac:spMkLst>
        </pc:spChg>
        <pc:spChg chg="del">
          <ac:chgData name="Yoel Kortick" userId="167978f5-7f40-4909-85d5-d4149554ad4e" providerId="ADAL" clId="{A717D68C-3702-4E05-AFC0-3B58F5B0BBE4}" dt="2023-03-13T09:22:36.490" v="869" actId="478"/>
          <ac:spMkLst>
            <pc:docMk/>
            <pc:sldMk cId="3423154395" sldId="1942"/>
            <ac:spMk id="10" creationId="{109C0F79-003A-A7D3-BFCE-740EC39ACF36}"/>
          </ac:spMkLst>
        </pc:spChg>
        <pc:picChg chg="del">
          <ac:chgData name="Yoel Kortick" userId="167978f5-7f40-4909-85d5-d4149554ad4e" providerId="ADAL" clId="{A717D68C-3702-4E05-AFC0-3B58F5B0BBE4}" dt="2023-03-13T09:22:18.493" v="861" actId="478"/>
          <ac:picMkLst>
            <pc:docMk/>
            <pc:sldMk cId="3423154395" sldId="1942"/>
            <ac:picMk id="5" creationId="{922C5061-5C34-F2DA-536B-E6B284C6C35A}"/>
          </ac:picMkLst>
        </pc:picChg>
        <pc:picChg chg="add mod ord">
          <ac:chgData name="Yoel Kortick" userId="167978f5-7f40-4909-85d5-d4149554ad4e" providerId="ADAL" clId="{A717D68C-3702-4E05-AFC0-3B58F5B0BBE4}" dt="2023-03-13T09:22:39.662" v="870" actId="208"/>
          <ac:picMkLst>
            <pc:docMk/>
            <pc:sldMk cId="3423154395" sldId="1942"/>
            <ac:picMk id="6" creationId="{475949E4-E505-E871-720A-AD829B47C611}"/>
          </ac:picMkLst>
        </pc:picChg>
      </pc:sldChg>
      <pc:sldChg chg="addSp delSp modSp add mod">
        <pc:chgData name="Yoel Kortick" userId="167978f5-7f40-4909-85d5-d4149554ad4e" providerId="ADAL" clId="{A717D68C-3702-4E05-AFC0-3B58F5B0BBE4}" dt="2023-03-13T09:31:23.462" v="1174" actId="208"/>
        <pc:sldMkLst>
          <pc:docMk/>
          <pc:sldMk cId="1906242947" sldId="1943"/>
        </pc:sldMkLst>
        <pc:spChg chg="mod">
          <ac:chgData name="Yoel Kortick" userId="167978f5-7f40-4909-85d5-d4149554ad4e" providerId="ADAL" clId="{A717D68C-3702-4E05-AFC0-3B58F5B0BBE4}" dt="2023-03-13T09:31:00.572" v="1164" actId="20577"/>
          <ac:spMkLst>
            <pc:docMk/>
            <pc:sldMk cId="1906242947" sldId="1943"/>
            <ac:spMk id="4" creationId="{2490F34D-A7E2-4EA9-8B1A-78371A1F1CD1}"/>
          </ac:spMkLst>
        </pc:spChg>
        <pc:spChg chg="mod">
          <ac:chgData name="Yoel Kortick" userId="167978f5-7f40-4909-85d5-d4149554ad4e" providerId="ADAL" clId="{A717D68C-3702-4E05-AFC0-3B58F5B0BBE4}" dt="2023-03-13T09:31:20.773" v="1173" actId="20577"/>
          <ac:spMkLst>
            <pc:docMk/>
            <pc:sldMk cId="1906242947" sldId="1943"/>
            <ac:spMk id="8" creationId="{30DD6B23-013E-269B-03FA-3B20848E0D01}"/>
          </ac:spMkLst>
        </pc:spChg>
        <pc:spChg chg="mod">
          <ac:chgData name="Yoel Kortick" userId="167978f5-7f40-4909-85d5-d4149554ad4e" providerId="ADAL" clId="{A717D68C-3702-4E05-AFC0-3B58F5B0BBE4}" dt="2023-03-13T09:31:17.967" v="1172" actId="20577"/>
          <ac:spMkLst>
            <pc:docMk/>
            <pc:sldMk cId="1906242947" sldId="1943"/>
            <ac:spMk id="9" creationId="{8CE20F8F-9B0C-4899-DFB4-FDBB8F7E4103}"/>
          </ac:spMkLst>
        </pc:spChg>
        <pc:spChg chg="del">
          <ac:chgData name="Yoel Kortick" userId="167978f5-7f40-4909-85d5-d4149554ad4e" providerId="ADAL" clId="{A717D68C-3702-4E05-AFC0-3B58F5B0BBE4}" dt="2023-03-13T09:31:13.140" v="1170" actId="478"/>
          <ac:spMkLst>
            <pc:docMk/>
            <pc:sldMk cId="1906242947" sldId="1943"/>
            <ac:spMk id="10" creationId="{7902F558-5CE6-204D-E41D-E13EAD99898C}"/>
          </ac:spMkLst>
        </pc:spChg>
        <pc:picChg chg="add mod">
          <ac:chgData name="Yoel Kortick" userId="167978f5-7f40-4909-85d5-d4149554ad4e" providerId="ADAL" clId="{A717D68C-3702-4E05-AFC0-3B58F5B0BBE4}" dt="2023-03-13T09:31:23.462" v="1174" actId="208"/>
          <ac:picMkLst>
            <pc:docMk/>
            <pc:sldMk cId="1906242947" sldId="1943"/>
            <ac:picMk id="5" creationId="{71AB1381-5EB2-ABC3-2A9B-5A562C7B3F2C}"/>
          </ac:picMkLst>
        </pc:picChg>
        <pc:picChg chg="del">
          <ac:chgData name="Yoel Kortick" userId="167978f5-7f40-4909-85d5-d4149554ad4e" providerId="ADAL" clId="{A717D68C-3702-4E05-AFC0-3B58F5B0BBE4}" dt="2023-03-13T09:31:02.057" v="1165" actId="478"/>
          <ac:picMkLst>
            <pc:docMk/>
            <pc:sldMk cId="1906242947" sldId="1943"/>
            <ac:picMk id="7" creationId="{6771A9F6-E64F-0FFA-8222-39AA26807F5D}"/>
          </ac:picMkLst>
        </pc:picChg>
        <pc:cxnChg chg="del">
          <ac:chgData name="Yoel Kortick" userId="167978f5-7f40-4909-85d5-d4149554ad4e" providerId="ADAL" clId="{A717D68C-3702-4E05-AFC0-3B58F5B0BBE4}" dt="2023-03-13T09:31:14.210" v="1171" actId="478"/>
          <ac:cxnSpMkLst>
            <pc:docMk/>
            <pc:sldMk cId="1906242947" sldId="1943"/>
            <ac:cxnSpMk id="12" creationId="{16B494FD-B370-CA47-DE7A-0178C91CBE5A}"/>
          </ac:cxnSpMkLst>
        </pc:cxnChg>
      </pc:sldChg>
      <pc:sldChg chg="addSp delSp modSp add mod">
        <pc:chgData name="Yoel Kortick" userId="167978f5-7f40-4909-85d5-d4149554ad4e" providerId="ADAL" clId="{A717D68C-3702-4E05-AFC0-3B58F5B0BBE4}" dt="2023-03-13T09:33:04.211" v="1316" actId="478"/>
        <pc:sldMkLst>
          <pc:docMk/>
          <pc:sldMk cId="617313011" sldId="1944"/>
        </pc:sldMkLst>
        <pc:spChg chg="mod">
          <ac:chgData name="Yoel Kortick" userId="167978f5-7f40-4909-85d5-d4149554ad4e" providerId="ADAL" clId="{A717D68C-3702-4E05-AFC0-3B58F5B0BBE4}" dt="2023-03-13T09:32:23.875" v="1309" actId="33524"/>
          <ac:spMkLst>
            <pc:docMk/>
            <pc:sldMk cId="617313011" sldId="1944"/>
            <ac:spMk id="4" creationId="{2490F34D-A7E2-4EA9-8B1A-78371A1F1CD1}"/>
          </ac:spMkLst>
        </pc:spChg>
        <pc:spChg chg="del">
          <ac:chgData name="Yoel Kortick" userId="167978f5-7f40-4909-85d5-d4149554ad4e" providerId="ADAL" clId="{A717D68C-3702-4E05-AFC0-3B58F5B0BBE4}" dt="2023-03-13T09:33:04.211" v="1316" actId="478"/>
          <ac:spMkLst>
            <pc:docMk/>
            <pc:sldMk cId="617313011" sldId="1944"/>
            <ac:spMk id="7" creationId="{39EEA4A6-8268-FA06-7403-F98B15FF7EE6}"/>
          </ac:spMkLst>
        </pc:spChg>
        <pc:spChg chg="del">
          <ac:chgData name="Yoel Kortick" userId="167978f5-7f40-4909-85d5-d4149554ad4e" providerId="ADAL" clId="{A717D68C-3702-4E05-AFC0-3B58F5B0BBE4}" dt="2023-03-13T09:33:01.557" v="1315" actId="478"/>
          <ac:spMkLst>
            <pc:docMk/>
            <pc:sldMk cId="617313011" sldId="1944"/>
            <ac:spMk id="9" creationId="{9C9529E2-FFE7-30B1-8042-6F7F945C1823}"/>
          </ac:spMkLst>
        </pc:spChg>
        <pc:picChg chg="add mod ord">
          <ac:chgData name="Yoel Kortick" userId="167978f5-7f40-4909-85d5-d4149554ad4e" providerId="ADAL" clId="{A717D68C-3702-4E05-AFC0-3B58F5B0BBE4}" dt="2023-03-13T09:32:59.193" v="1314" actId="167"/>
          <ac:picMkLst>
            <pc:docMk/>
            <pc:sldMk cId="617313011" sldId="1944"/>
            <ac:picMk id="5" creationId="{C581DBB5-2855-A544-9424-FEE956E57193}"/>
          </ac:picMkLst>
        </pc:picChg>
        <pc:picChg chg="del">
          <ac:chgData name="Yoel Kortick" userId="167978f5-7f40-4909-85d5-d4149554ad4e" providerId="ADAL" clId="{A717D68C-3702-4E05-AFC0-3B58F5B0BBE4}" dt="2023-03-13T09:32:17.748" v="1307" actId="478"/>
          <ac:picMkLst>
            <pc:docMk/>
            <pc:sldMk cId="617313011" sldId="1944"/>
            <ac:picMk id="6" creationId="{55CB5C8B-8827-5AFD-FC56-39B7471D5EE5}"/>
          </ac:picMkLst>
        </pc:picChg>
      </pc:sldChg>
    </pc:docChg>
  </pc:docChgLst>
  <pc:docChgLst>
    <pc:chgData name="Yoel Kortick" userId="167978f5-7f40-4909-85d5-d4149554ad4e" providerId="ADAL" clId="{BD329F54-AD4F-449B-80B5-339F0055C0BA}"/>
    <pc:docChg chg="undo custSel addSld modSld">
      <pc:chgData name="Yoel Kortick" userId="167978f5-7f40-4909-85d5-d4149554ad4e" providerId="ADAL" clId="{BD329F54-AD4F-449B-80B5-339F0055C0BA}" dt="2023-03-12T16:28:30.035" v="1906" actId="208"/>
      <pc:docMkLst>
        <pc:docMk/>
      </pc:docMkLst>
      <pc:sldChg chg="modSp mod">
        <pc:chgData name="Yoel Kortick" userId="167978f5-7f40-4909-85d5-d4149554ad4e" providerId="ADAL" clId="{BD329F54-AD4F-449B-80B5-339F0055C0BA}" dt="2023-03-12T15:49:25.891" v="20" actId="20577"/>
        <pc:sldMkLst>
          <pc:docMk/>
          <pc:sldMk cId="3267142644" sldId="1724"/>
        </pc:sldMkLst>
        <pc:spChg chg="mod">
          <ac:chgData name="Yoel Kortick" userId="167978f5-7f40-4909-85d5-d4149554ad4e" providerId="ADAL" clId="{BD329F54-AD4F-449B-80B5-339F0055C0BA}" dt="2023-03-12T15:49:25.891" v="20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add mod">
        <pc:chgData name="Yoel Kortick" userId="167978f5-7f40-4909-85d5-d4149554ad4e" providerId="ADAL" clId="{BD329F54-AD4F-449B-80B5-339F0055C0BA}" dt="2023-03-12T15:50:07.757" v="41" actId="20577"/>
        <pc:sldMkLst>
          <pc:docMk/>
          <pc:sldMk cId="590499347" sldId="1930"/>
        </pc:sldMkLst>
        <pc:spChg chg="mod">
          <ac:chgData name="Yoel Kortick" userId="167978f5-7f40-4909-85d5-d4149554ad4e" providerId="ADAL" clId="{BD329F54-AD4F-449B-80B5-339F0055C0BA}" dt="2023-03-12T15:50:07.757" v="41" actId="20577"/>
          <ac:spMkLst>
            <pc:docMk/>
            <pc:sldMk cId="590499347" sldId="1930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BD329F54-AD4F-449B-80B5-339F0055C0BA}" dt="2023-03-12T16:14:46.897" v="1076" actId="20577"/>
        <pc:sldMkLst>
          <pc:docMk/>
          <pc:sldMk cId="1383360958" sldId="1931"/>
        </pc:sldMkLst>
        <pc:spChg chg="mod">
          <ac:chgData name="Yoel Kortick" userId="167978f5-7f40-4909-85d5-d4149554ad4e" providerId="ADAL" clId="{BD329F54-AD4F-449B-80B5-339F0055C0BA}" dt="2023-03-12T15:50:22.920" v="65" actId="20577"/>
          <ac:spMkLst>
            <pc:docMk/>
            <pc:sldMk cId="1383360958" sldId="1931"/>
            <ac:spMk id="3" creationId="{4FC18B40-6547-41EC-8A0E-1C8F40E0A42F}"/>
          </ac:spMkLst>
        </pc:spChg>
        <pc:spChg chg="mod">
          <ac:chgData name="Yoel Kortick" userId="167978f5-7f40-4909-85d5-d4149554ad4e" providerId="ADAL" clId="{BD329F54-AD4F-449B-80B5-339F0055C0BA}" dt="2023-03-12T16:14:46.897" v="1076" actId="20577"/>
          <ac:spMkLst>
            <pc:docMk/>
            <pc:sldMk cId="1383360958" sldId="1931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5:50:30.134" v="67" actId="478"/>
          <ac:spMkLst>
            <pc:docMk/>
            <pc:sldMk cId="1383360958" sldId="1931"/>
            <ac:spMk id="6" creationId="{40291B17-48AC-CD85-3FBA-0F402DA80D58}"/>
          </ac:spMkLst>
        </pc:spChg>
        <pc:spChg chg="del">
          <ac:chgData name="Yoel Kortick" userId="167978f5-7f40-4909-85d5-d4149554ad4e" providerId="ADAL" clId="{BD329F54-AD4F-449B-80B5-339F0055C0BA}" dt="2023-03-12T15:50:31.688" v="68" actId="478"/>
          <ac:spMkLst>
            <pc:docMk/>
            <pc:sldMk cId="1383360958" sldId="1931"/>
            <ac:spMk id="7" creationId="{459A1720-0DD8-96E3-539A-7D78A4671476}"/>
          </ac:spMkLst>
        </pc:spChg>
        <pc:spChg chg="del mod">
          <ac:chgData name="Yoel Kortick" userId="167978f5-7f40-4909-85d5-d4149554ad4e" providerId="ADAL" clId="{BD329F54-AD4F-449B-80B5-339F0055C0BA}" dt="2023-03-12T16:05:28.238" v="351" actId="478"/>
          <ac:spMkLst>
            <pc:docMk/>
            <pc:sldMk cId="1383360958" sldId="1931"/>
            <ac:spMk id="8" creationId="{ABC3EF7E-BD20-7F4E-401B-D33B9FF3A850}"/>
          </ac:spMkLst>
        </pc:spChg>
        <pc:picChg chg="del">
          <ac:chgData name="Yoel Kortick" userId="167978f5-7f40-4909-85d5-d4149554ad4e" providerId="ADAL" clId="{BD329F54-AD4F-449B-80B5-339F0055C0BA}" dt="2023-03-12T15:50:25.604" v="66" actId="478"/>
          <ac:picMkLst>
            <pc:docMk/>
            <pc:sldMk cId="1383360958" sldId="1931"/>
            <ac:picMk id="5" creationId="{36194C8D-C742-093B-6D72-190257A5FA06}"/>
          </ac:picMkLst>
        </pc:picChg>
        <pc:picChg chg="add del mod ord">
          <ac:chgData name="Yoel Kortick" userId="167978f5-7f40-4909-85d5-d4149554ad4e" providerId="ADAL" clId="{BD329F54-AD4F-449B-80B5-339F0055C0BA}" dt="2023-03-12T16:05:33.817" v="352" actId="478"/>
          <ac:picMkLst>
            <pc:docMk/>
            <pc:sldMk cId="1383360958" sldId="1931"/>
            <ac:picMk id="9" creationId="{EEDA7607-BD16-81EE-2B0B-FBFBC1B630A2}"/>
          </ac:picMkLst>
        </pc:picChg>
      </pc:sldChg>
      <pc:sldChg chg="addSp delSp modSp add mod">
        <pc:chgData name="Yoel Kortick" userId="167978f5-7f40-4909-85d5-d4149554ad4e" providerId="ADAL" clId="{BD329F54-AD4F-449B-80B5-339F0055C0BA}" dt="2023-03-12T15:56:31.733" v="204" actId="33524"/>
        <pc:sldMkLst>
          <pc:docMk/>
          <pc:sldMk cId="2262723602" sldId="1932"/>
        </pc:sldMkLst>
        <pc:spChg chg="mod">
          <ac:chgData name="Yoel Kortick" userId="167978f5-7f40-4909-85d5-d4149554ad4e" providerId="ADAL" clId="{BD329F54-AD4F-449B-80B5-339F0055C0BA}" dt="2023-03-12T15:56:31.733" v="204" actId="33524"/>
          <ac:spMkLst>
            <pc:docMk/>
            <pc:sldMk cId="2262723602" sldId="1932"/>
            <ac:spMk id="4" creationId="{2490F34D-A7E2-4EA9-8B1A-78371A1F1CD1}"/>
          </ac:spMkLst>
        </pc:spChg>
        <pc:spChg chg="mod">
          <ac:chgData name="Yoel Kortick" userId="167978f5-7f40-4909-85d5-d4149554ad4e" providerId="ADAL" clId="{BD329F54-AD4F-449B-80B5-339F0055C0BA}" dt="2023-03-12T15:54:30.907" v="189" actId="14100"/>
          <ac:spMkLst>
            <pc:docMk/>
            <pc:sldMk cId="2262723602" sldId="1932"/>
            <ac:spMk id="8" creationId="{ABC3EF7E-BD20-7F4E-401B-D33B9FF3A850}"/>
          </ac:spMkLst>
        </pc:spChg>
        <pc:picChg chg="add mod ord">
          <ac:chgData name="Yoel Kortick" userId="167978f5-7f40-4909-85d5-d4149554ad4e" providerId="ADAL" clId="{BD329F54-AD4F-449B-80B5-339F0055C0BA}" dt="2023-03-12T15:54:33.658" v="190" actId="208"/>
          <ac:picMkLst>
            <pc:docMk/>
            <pc:sldMk cId="2262723602" sldId="1932"/>
            <ac:picMk id="5" creationId="{06F13351-6242-43E1-12A9-6C2FD94E74A4}"/>
          </ac:picMkLst>
        </pc:picChg>
        <pc:picChg chg="del">
          <ac:chgData name="Yoel Kortick" userId="167978f5-7f40-4909-85d5-d4149554ad4e" providerId="ADAL" clId="{BD329F54-AD4F-449B-80B5-339F0055C0BA}" dt="2023-03-12T15:53:03.095" v="183" actId="478"/>
          <ac:picMkLst>
            <pc:docMk/>
            <pc:sldMk cId="2262723602" sldId="1932"/>
            <ac:picMk id="9" creationId="{EEDA7607-BD16-81EE-2B0B-FBFBC1B630A2}"/>
          </ac:picMkLst>
        </pc:picChg>
      </pc:sldChg>
      <pc:sldChg chg="addSp delSp modSp add mod">
        <pc:chgData name="Yoel Kortick" userId="167978f5-7f40-4909-85d5-d4149554ad4e" providerId="ADAL" clId="{BD329F54-AD4F-449B-80B5-339F0055C0BA}" dt="2023-03-12T15:57:41.301" v="292" actId="208"/>
        <pc:sldMkLst>
          <pc:docMk/>
          <pc:sldMk cId="670856103" sldId="1933"/>
        </pc:sldMkLst>
        <pc:spChg chg="mod">
          <ac:chgData name="Yoel Kortick" userId="167978f5-7f40-4909-85d5-d4149554ad4e" providerId="ADAL" clId="{BD329F54-AD4F-449B-80B5-339F0055C0BA}" dt="2023-03-12T15:56:49.327" v="248" actId="6549"/>
          <ac:spMkLst>
            <pc:docMk/>
            <pc:sldMk cId="670856103" sldId="1933"/>
            <ac:spMk id="4" creationId="{2490F34D-A7E2-4EA9-8B1A-78371A1F1CD1}"/>
          </ac:spMkLst>
        </pc:spChg>
        <pc:spChg chg="add mod">
          <ac:chgData name="Yoel Kortick" userId="167978f5-7f40-4909-85d5-d4149554ad4e" providerId="ADAL" clId="{BD329F54-AD4F-449B-80B5-339F0055C0BA}" dt="2023-03-12T15:57:29.561" v="276" actId="1035"/>
          <ac:spMkLst>
            <pc:docMk/>
            <pc:sldMk cId="670856103" sldId="1933"/>
            <ac:spMk id="7" creationId="{E26AEE82-06C5-6AA2-D431-AE86F4689B66}"/>
          </ac:spMkLst>
        </pc:spChg>
        <pc:spChg chg="mod">
          <ac:chgData name="Yoel Kortick" userId="167978f5-7f40-4909-85d5-d4149554ad4e" providerId="ADAL" clId="{BD329F54-AD4F-449B-80B5-339F0055C0BA}" dt="2023-03-12T15:57:21.367" v="265" actId="14100"/>
          <ac:spMkLst>
            <pc:docMk/>
            <pc:sldMk cId="670856103" sldId="1933"/>
            <ac:spMk id="8" creationId="{ABC3EF7E-BD20-7F4E-401B-D33B9FF3A850}"/>
          </ac:spMkLst>
        </pc:spChg>
        <pc:spChg chg="add mod">
          <ac:chgData name="Yoel Kortick" userId="167978f5-7f40-4909-85d5-d4149554ad4e" providerId="ADAL" clId="{BD329F54-AD4F-449B-80B5-339F0055C0BA}" dt="2023-03-12T15:57:37.796" v="291" actId="1035"/>
          <ac:spMkLst>
            <pc:docMk/>
            <pc:sldMk cId="670856103" sldId="1933"/>
            <ac:spMk id="9" creationId="{9C9529E2-FFE7-30B1-8042-6F7F945C1823}"/>
          </ac:spMkLst>
        </pc:spChg>
        <pc:picChg chg="del">
          <ac:chgData name="Yoel Kortick" userId="167978f5-7f40-4909-85d5-d4149554ad4e" providerId="ADAL" clId="{BD329F54-AD4F-449B-80B5-339F0055C0BA}" dt="2023-03-12T15:56:59.723" v="249" actId="478"/>
          <ac:picMkLst>
            <pc:docMk/>
            <pc:sldMk cId="670856103" sldId="1933"/>
            <ac:picMk id="5" creationId="{06F13351-6242-43E1-12A9-6C2FD94E74A4}"/>
          </ac:picMkLst>
        </pc:picChg>
        <pc:picChg chg="add mod ord">
          <ac:chgData name="Yoel Kortick" userId="167978f5-7f40-4909-85d5-d4149554ad4e" providerId="ADAL" clId="{BD329F54-AD4F-449B-80B5-339F0055C0BA}" dt="2023-03-12T15:57:41.301" v="292" actId="208"/>
          <ac:picMkLst>
            <pc:docMk/>
            <pc:sldMk cId="670856103" sldId="1933"/>
            <ac:picMk id="6" creationId="{03B9DED6-73EF-F173-3282-1A93590E8775}"/>
          </ac:picMkLst>
        </pc:picChg>
      </pc:sldChg>
      <pc:sldChg chg="addSp delSp modSp add mod">
        <pc:chgData name="Yoel Kortick" userId="167978f5-7f40-4909-85d5-d4149554ad4e" providerId="ADAL" clId="{BD329F54-AD4F-449B-80B5-339F0055C0BA}" dt="2023-03-12T15:59:24.033" v="313" actId="1036"/>
        <pc:sldMkLst>
          <pc:docMk/>
          <pc:sldMk cId="345821259" sldId="1934"/>
        </pc:sldMkLst>
        <pc:spChg chg="mod">
          <ac:chgData name="Yoel Kortick" userId="167978f5-7f40-4909-85d5-d4149554ad4e" providerId="ADAL" clId="{BD329F54-AD4F-449B-80B5-339F0055C0BA}" dt="2023-03-12T15:58:15.579" v="304" actId="1037"/>
          <ac:spMkLst>
            <pc:docMk/>
            <pc:sldMk cId="345821259" sldId="1934"/>
            <ac:spMk id="4" creationId="{2490F34D-A7E2-4EA9-8B1A-78371A1F1CD1}"/>
          </ac:spMkLst>
        </pc:spChg>
        <pc:picChg chg="del">
          <ac:chgData name="Yoel Kortick" userId="167978f5-7f40-4909-85d5-d4149554ad4e" providerId="ADAL" clId="{BD329F54-AD4F-449B-80B5-339F0055C0BA}" dt="2023-03-12T15:59:03.137" v="305" actId="478"/>
          <ac:picMkLst>
            <pc:docMk/>
            <pc:sldMk cId="345821259" sldId="1934"/>
            <ac:picMk id="5" creationId="{06F13351-6242-43E1-12A9-6C2FD94E74A4}"/>
          </ac:picMkLst>
        </pc:picChg>
        <pc:picChg chg="add mod ord">
          <ac:chgData name="Yoel Kortick" userId="167978f5-7f40-4909-85d5-d4149554ad4e" providerId="ADAL" clId="{BD329F54-AD4F-449B-80B5-339F0055C0BA}" dt="2023-03-12T15:59:24.033" v="313" actId="1036"/>
          <ac:picMkLst>
            <pc:docMk/>
            <pc:sldMk cId="345821259" sldId="1934"/>
            <ac:picMk id="6" creationId="{7F9D4B35-EC6A-EEC2-E944-64267B06BC44}"/>
          </ac:picMkLst>
        </pc:picChg>
      </pc:sldChg>
      <pc:sldChg chg="addSp delSp modSp add mod">
        <pc:chgData name="Yoel Kortick" userId="167978f5-7f40-4909-85d5-d4149554ad4e" providerId="ADAL" clId="{BD329F54-AD4F-449B-80B5-339F0055C0BA}" dt="2023-03-12T16:18:39.947" v="1137" actId="313"/>
        <pc:sldMkLst>
          <pc:docMk/>
          <pc:sldMk cId="257594857" sldId="1935"/>
        </pc:sldMkLst>
        <pc:spChg chg="mod">
          <ac:chgData name="Yoel Kortick" userId="167978f5-7f40-4909-85d5-d4149554ad4e" providerId="ADAL" clId="{BD329F54-AD4F-449B-80B5-339F0055C0BA}" dt="2023-03-12T16:18:39.947" v="1137" actId="313"/>
          <ac:spMkLst>
            <pc:docMk/>
            <pc:sldMk cId="257594857" sldId="1935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6:01:30.645" v="328" actId="478"/>
          <ac:spMkLst>
            <pc:docMk/>
            <pc:sldMk cId="257594857" sldId="1935"/>
            <ac:spMk id="7" creationId="{E26AEE82-06C5-6AA2-D431-AE86F4689B66}"/>
          </ac:spMkLst>
        </pc:spChg>
        <pc:spChg chg="del">
          <ac:chgData name="Yoel Kortick" userId="167978f5-7f40-4909-85d5-d4149554ad4e" providerId="ADAL" clId="{BD329F54-AD4F-449B-80B5-339F0055C0BA}" dt="2023-03-12T16:01:27.280" v="327" actId="478"/>
          <ac:spMkLst>
            <pc:docMk/>
            <pc:sldMk cId="257594857" sldId="1935"/>
            <ac:spMk id="8" creationId="{ABC3EF7E-BD20-7F4E-401B-D33B9FF3A850}"/>
          </ac:spMkLst>
        </pc:spChg>
        <pc:spChg chg="mod">
          <ac:chgData name="Yoel Kortick" userId="167978f5-7f40-4909-85d5-d4149554ad4e" providerId="ADAL" clId="{BD329F54-AD4F-449B-80B5-339F0055C0BA}" dt="2023-03-12T16:02:04.001" v="349" actId="14100"/>
          <ac:spMkLst>
            <pc:docMk/>
            <pc:sldMk cId="257594857" sldId="1935"/>
            <ac:spMk id="9" creationId="{9C9529E2-FFE7-30B1-8042-6F7F945C1823}"/>
          </ac:spMkLst>
        </pc:spChg>
        <pc:picChg chg="add mod ord">
          <ac:chgData name="Yoel Kortick" userId="167978f5-7f40-4909-85d5-d4149554ad4e" providerId="ADAL" clId="{BD329F54-AD4F-449B-80B5-339F0055C0BA}" dt="2023-03-12T16:01:39.568" v="330" actId="208"/>
          <ac:picMkLst>
            <pc:docMk/>
            <pc:sldMk cId="257594857" sldId="1935"/>
            <ac:picMk id="5" creationId="{F80668B9-5B81-E347-2CB5-898F26F4ED30}"/>
          </ac:picMkLst>
        </pc:picChg>
        <pc:picChg chg="del">
          <ac:chgData name="Yoel Kortick" userId="167978f5-7f40-4909-85d5-d4149554ad4e" providerId="ADAL" clId="{BD329F54-AD4F-449B-80B5-339F0055C0BA}" dt="2023-03-12T16:01:08.523" v="314" actId="478"/>
          <ac:picMkLst>
            <pc:docMk/>
            <pc:sldMk cId="257594857" sldId="1935"/>
            <ac:picMk id="6" creationId="{03B9DED6-73EF-F173-3282-1A93590E8775}"/>
          </ac:picMkLst>
        </pc:picChg>
      </pc:sldChg>
      <pc:sldChg chg="modSp add mod">
        <pc:chgData name="Yoel Kortick" userId="167978f5-7f40-4909-85d5-d4149554ad4e" providerId="ADAL" clId="{BD329F54-AD4F-449B-80B5-339F0055C0BA}" dt="2023-03-12T16:18:13.180" v="1132" actId="20577"/>
        <pc:sldMkLst>
          <pc:docMk/>
          <pc:sldMk cId="1292037532" sldId="1936"/>
        </pc:sldMkLst>
        <pc:spChg chg="mod">
          <ac:chgData name="Yoel Kortick" userId="167978f5-7f40-4909-85d5-d4149554ad4e" providerId="ADAL" clId="{BD329F54-AD4F-449B-80B5-339F0055C0BA}" dt="2023-03-12T16:18:13.180" v="1132" actId="20577"/>
          <ac:spMkLst>
            <pc:docMk/>
            <pc:sldMk cId="1292037532" sldId="1936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BD329F54-AD4F-449B-80B5-339F0055C0BA}" dt="2023-03-12T16:17:37.657" v="1127" actId="208"/>
        <pc:sldMkLst>
          <pc:docMk/>
          <pc:sldMk cId="595667452" sldId="1937"/>
        </pc:sldMkLst>
        <pc:spChg chg="mod">
          <ac:chgData name="Yoel Kortick" userId="167978f5-7f40-4909-85d5-d4149554ad4e" providerId="ADAL" clId="{BD329F54-AD4F-449B-80B5-339F0055C0BA}" dt="2023-03-12T16:15:41.892" v="1114" actId="20577"/>
          <ac:spMkLst>
            <pc:docMk/>
            <pc:sldMk cId="595667452" sldId="1937"/>
            <ac:spMk id="4" creationId="{2490F34D-A7E2-4EA9-8B1A-78371A1F1CD1}"/>
          </ac:spMkLst>
        </pc:spChg>
        <pc:picChg chg="add mod">
          <ac:chgData name="Yoel Kortick" userId="167978f5-7f40-4909-85d5-d4149554ad4e" providerId="ADAL" clId="{BD329F54-AD4F-449B-80B5-339F0055C0BA}" dt="2023-03-12T16:17:37.657" v="1127" actId="208"/>
          <ac:picMkLst>
            <pc:docMk/>
            <pc:sldMk cId="595667452" sldId="1937"/>
            <ac:picMk id="5" creationId="{32C9D574-A623-FF6A-21C1-F907F9968D09}"/>
          </ac:picMkLst>
        </pc:picChg>
      </pc:sldChg>
      <pc:sldChg chg="delSp modSp add mod">
        <pc:chgData name="Yoel Kortick" userId="167978f5-7f40-4909-85d5-d4149554ad4e" providerId="ADAL" clId="{BD329F54-AD4F-449B-80B5-339F0055C0BA}" dt="2023-03-12T16:21:18.261" v="1439" actId="313"/>
        <pc:sldMkLst>
          <pc:docMk/>
          <pc:sldMk cId="1384641894" sldId="1938"/>
        </pc:sldMkLst>
        <pc:spChg chg="mod">
          <ac:chgData name="Yoel Kortick" userId="167978f5-7f40-4909-85d5-d4149554ad4e" providerId="ADAL" clId="{BD329F54-AD4F-449B-80B5-339F0055C0BA}" dt="2023-03-12T16:21:18.261" v="1439" actId="313"/>
          <ac:spMkLst>
            <pc:docMk/>
            <pc:sldMk cId="1384641894" sldId="1938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6:20:21.136" v="1352" actId="478"/>
          <ac:spMkLst>
            <pc:docMk/>
            <pc:sldMk cId="1384641894" sldId="1938"/>
            <ac:spMk id="9" creationId="{9C9529E2-FFE7-30B1-8042-6F7F945C1823}"/>
          </ac:spMkLst>
        </pc:spChg>
        <pc:picChg chg="del">
          <ac:chgData name="Yoel Kortick" userId="167978f5-7f40-4909-85d5-d4149554ad4e" providerId="ADAL" clId="{BD329F54-AD4F-449B-80B5-339F0055C0BA}" dt="2023-03-12T16:18:55.442" v="1139" actId="478"/>
          <ac:picMkLst>
            <pc:docMk/>
            <pc:sldMk cId="1384641894" sldId="1938"/>
            <ac:picMk id="5" creationId="{F80668B9-5B81-E347-2CB5-898F26F4ED30}"/>
          </ac:picMkLst>
        </pc:picChg>
      </pc:sldChg>
      <pc:sldChg chg="addSp modSp add mod">
        <pc:chgData name="Yoel Kortick" userId="167978f5-7f40-4909-85d5-d4149554ad4e" providerId="ADAL" clId="{BD329F54-AD4F-449B-80B5-339F0055C0BA}" dt="2023-03-12T16:23:05.575" v="1502" actId="11529"/>
        <pc:sldMkLst>
          <pc:docMk/>
          <pc:sldMk cId="2791422080" sldId="1939"/>
        </pc:sldMkLst>
        <pc:spChg chg="mod">
          <ac:chgData name="Yoel Kortick" userId="167978f5-7f40-4909-85d5-d4149554ad4e" providerId="ADAL" clId="{BD329F54-AD4F-449B-80B5-339F0055C0BA}" dt="2023-03-12T16:22:45.849" v="1496" actId="20577"/>
          <ac:spMkLst>
            <pc:docMk/>
            <pc:sldMk cId="2791422080" sldId="1939"/>
            <ac:spMk id="4" creationId="{2490F34D-A7E2-4EA9-8B1A-78371A1F1CD1}"/>
          </ac:spMkLst>
        </pc:spChg>
        <pc:spChg chg="add">
          <ac:chgData name="Yoel Kortick" userId="167978f5-7f40-4909-85d5-d4149554ad4e" providerId="ADAL" clId="{BD329F54-AD4F-449B-80B5-339F0055C0BA}" dt="2023-03-12T16:23:05.575" v="1502" actId="11529"/>
          <ac:spMkLst>
            <pc:docMk/>
            <pc:sldMk cId="2791422080" sldId="1939"/>
            <ac:spMk id="6" creationId="{38E7B1C7-27ED-0A4D-02D0-A3700AF7DA4F}"/>
          </ac:spMkLst>
        </pc:spChg>
        <pc:picChg chg="add mod">
          <ac:chgData name="Yoel Kortick" userId="167978f5-7f40-4909-85d5-d4149554ad4e" providerId="ADAL" clId="{BD329F54-AD4F-449B-80B5-339F0055C0BA}" dt="2023-03-12T16:22:57.029" v="1501" actId="208"/>
          <ac:picMkLst>
            <pc:docMk/>
            <pc:sldMk cId="2791422080" sldId="1939"/>
            <ac:picMk id="5" creationId="{617B124D-5830-8B08-AF7A-8105C52E847D}"/>
          </ac:picMkLst>
        </pc:picChg>
      </pc:sldChg>
      <pc:sldChg chg="addSp delSp modSp add mod">
        <pc:chgData name="Yoel Kortick" userId="167978f5-7f40-4909-85d5-d4149554ad4e" providerId="ADAL" clId="{BD329F54-AD4F-449B-80B5-339F0055C0BA}" dt="2023-03-12T16:26:04.115" v="1778" actId="11529"/>
        <pc:sldMkLst>
          <pc:docMk/>
          <pc:sldMk cId="1120648467" sldId="1940"/>
        </pc:sldMkLst>
        <pc:spChg chg="mod">
          <ac:chgData name="Yoel Kortick" userId="167978f5-7f40-4909-85d5-d4149554ad4e" providerId="ADAL" clId="{BD329F54-AD4F-449B-80B5-339F0055C0BA}" dt="2023-03-12T16:24:10.540" v="1684" actId="5793"/>
          <ac:spMkLst>
            <pc:docMk/>
            <pc:sldMk cId="1120648467" sldId="1940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6:25:00.969" v="1689" actId="478"/>
          <ac:spMkLst>
            <pc:docMk/>
            <pc:sldMk cId="1120648467" sldId="1940"/>
            <ac:spMk id="6" creationId="{38E7B1C7-27ED-0A4D-02D0-A3700AF7DA4F}"/>
          </ac:spMkLst>
        </pc:spChg>
        <pc:spChg chg="add mod">
          <ac:chgData name="Yoel Kortick" userId="167978f5-7f40-4909-85d5-d4149554ad4e" providerId="ADAL" clId="{BD329F54-AD4F-449B-80B5-339F0055C0BA}" dt="2023-03-12T16:25:53.657" v="1777" actId="1076"/>
          <ac:spMkLst>
            <pc:docMk/>
            <pc:sldMk cId="1120648467" sldId="1940"/>
            <ac:spMk id="8" creationId="{D5B7938F-34E6-283D-B73B-BDD77C8E9D28}"/>
          </ac:spMkLst>
        </pc:spChg>
        <pc:picChg chg="del">
          <ac:chgData name="Yoel Kortick" userId="167978f5-7f40-4909-85d5-d4149554ad4e" providerId="ADAL" clId="{BD329F54-AD4F-449B-80B5-339F0055C0BA}" dt="2023-03-12T16:23:59.294" v="1644" actId="478"/>
          <ac:picMkLst>
            <pc:docMk/>
            <pc:sldMk cId="1120648467" sldId="1940"/>
            <ac:picMk id="5" creationId="{617B124D-5830-8B08-AF7A-8105C52E847D}"/>
          </ac:picMkLst>
        </pc:picChg>
        <pc:picChg chg="add mod">
          <ac:chgData name="Yoel Kortick" userId="167978f5-7f40-4909-85d5-d4149554ad4e" providerId="ADAL" clId="{BD329F54-AD4F-449B-80B5-339F0055C0BA}" dt="2023-03-12T16:24:58.368" v="1688" actId="208"/>
          <ac:picMkLst>
            <pc:docMk/>
            <pc:sldMk cId="1120648467" sldId="1940"/>
            <ac:picMk id="7" creationId="{43D8EC65-4EC8-00A2-CDC9-C896BA68EA67}"/>
          </ac:picMkLst>
        </pc:picChg>
        <pc:cxnChg chg="add">
          <ac:chgData name="Yoel Kortick" userId="167978f5-7f40-4909-85d5-d4149554ad4e" providerId="ADAL" clId="{BD329F54-AD4F-449B-80B5-339F0055C0BA}" dt="2023-03-12T16:26:04.115" v="1778" actId="11529"/>
          <ac:cxnSpMkLst>
            <pc:docMk/>
            <pc:sldMk cId="1120648467" sldId="1940"/>
            <ac:cxnSpMk id="10" creationId="{7B06B344-73C6-0AD3-148A-48E2207F94B0}"/>
          </ac:cxnSpMkLst>
        </pc:cxnChg>
      </pc:sldChg>
      <pc:sldChg chg="addSp delSp modSp add mod">
        <pc:chgData name="Yoel Kortick" userId="167978f5-7f40-4909-85d5-d4149554ad4e" providerId="ADAL" clId="{BD329F54-AD4F-449B-80B5-339F0055C0BA}" dt="2023-03-12T16:28:30.035" v="1906" actId="208"/>
        <pc:sldMkLst>
          <pc:docMk/>
          <pc:sldMk cId="3577051429" sldId="1941"/>
        </pc:sldMkLst>
        <pc:spChg chg="mod">
          <ac:chgData name="Yoel Kortick" userId="167978f5-7f40-4909-85d5-d4149554ad4e" providerId="ADAL" clId="{BD329F54-AD4F-449B-80B5-339F0055C0BA}" dt="2023-03-12T16:27:38.385" v="1861" actId="20577"/>
          <ac:spMkLst>
            <pc:docMk/>
            <pc:sldMk cId="3577051429" sldId="1941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6:27:44.213" v="1863" actId="478"/>
          <ac:spMkLst>
            <pc:docMk/>
            <pc:sldMk cId="3577051429" sldId="1941"/>
            <ac:spMk id="8" creationId="{D5B7938F-34E6-283D-B73B-BDD77C8E9D28}"/>
          </ac:spMkLst>
        </pc:spChg>
        <pc:picChg chg="add mod ord">
          <ac:chgData name="Yoel Kortick" userId="167978f5-7f40-4909-85d5-d4149554ad4e" providerId="ADAL" clId="{BD329F54-AD4F-449B-80B5-339F0055C0BA}" dt="2023-03-12T16:28:30.035" v="1906" actId="208"/>
          <ac:picMkLst>
            <pc:docMk/>
            <pc:sldMk cId="3577051429" sldId="1941"/>
            <ac:picMk id="5" creationId="{6EE176C0-0452-9DEF-D09F-4F3FF8E129FF}"/>
          </ac:picMkLst>
        </pc:picChg>
        <pc:picChg chg="del">
          <ac:chgData name="Yoel Kortick" userId="167978f5-7f40-4909-85d5-d4149554ad4e" providerId="ADAL" clId="{BD329F54-AD4F-449B-80B5-339F0055C0BA}" dt="2023-03-12T16:27:41.139" v="1862" actId="478"/>
          <ac:picMkLst>
            <pc:docMk/>
            <pc:sldMk cId="3577051429" sldId="1941"/>
            <ac:picMk id="7" creationId="{43D8EC65-4EC8-00A2-CDC9-C896BA68EA67}"/>
          </ac:picMkLst>
        </pc:picChg>
        <pc:cxnChg chg="add mod">
          <ac:chgData name="Yoel Kortick" userId="167978f5-7f40-4909-85d5-d4149554ad4e" providerId="ADAL" clId="{BD329F54-AD4F-449B-80B5-339F0055C0BA}" dt="2023-03-12T16:28:27.177" v="1905" actId="1037"/>
          <ac:cxnSpMkLst>
            <pc:docMk/>
            <pc:sldMk cId="3577051429" sldId="1941"/>
            <ac:cxnSpMk id="9" creationId="{EE4F8F57-7B09-4F27-5223-FC411B1009C1}"/>
          </ac:cxnSpMkLst>
        </pc:cxnChg>
        <pc:cxnChg chg="mod">
          <ac:chgData name="Yoel Kortick" userId="167978f5-7f40-4909-85d5-d4149554ad4e" providerId="ADAL" clId="{BD329F54-AD4F-449B-80B5-339F0055C0BA}" dt="2023-03-12T16:28:14.218" v="1888" actId="1037"/>
          <ac:cxnSpMkLst>
            <pc:docMk/>
            <pc:sldMk cId="3577051429" sldId="1941"/>
            <ac:cxnSpMk id="10" creationId="{7B06B344-73C6-0AD3-148A-48E2207F94B0}"/>
          </ac:cxnSpMkLst>
        </pc:cxnChg>
      </pc:sldChg>
    </pc:docChg>
  </pc:docChgLst>
  <pc:docChgLst>
    <pc:chgData name="Yoel Kortick" userId="167978f5-7f40-4909-85d5-d4149554ad4e" providerId="ADAL" clId="{34D3A94C-DE6D-4C04-A903-EB6F56E2582A}"/>
    <pc:docChg chg="custSel delSld modSld">
      <pc:chgData name="Yoel Kortick" userId="167978f5-7f40-4909-85d5-d4149554ad4e" providerId="ADAL" clId="{34D3A94C-DE6D-4C04-A903-EB6F56E2582A}" dt="2023-03-12T16:36:12.274" v="61" actId="478"/>
      <pc:docMkLst>
        <pc:docMk/>
      </pc:docMkLst>
      <pc:sldChg chg="modSp del mod">
        <pc:chgData name="Yoel Kortick" userId="167978f5-7f40-4909-85d5-d4149554ad4e" providerId="ADAL" clId="{34D3A94C-DE6D-4C04-A903-EB6F56E2582A}" dt="2023-03-12T16:34:56.900" v="1" actId="47"/>
        <pc:sldMkLst>
          <pc:docMk/>
          <pc:sldMk cId="3267142644" sldId="1724"/>
        </pc:sldMkLst>
        <pc:spChg chg="mod">
          <ac:chgData name="Yoel Kortick" userId="167978f5-7f40-4909-85d5-d4149554ad4e" providerId="ADAL" clId="{34D3A94C-DE6D-4C04-A903-EB6F56E2582A}" dt="2023-03-12T16:34:52.313" v="0" actId="6549"/>
          <ac:spMkLst>
            <pc:docMk/>
            <pc:sldMk cId="3267142644" sldId="1724"/>
            <ac:spMk id="63" creationId="{2818E309-CE24-45E0-8F37-EFD6121F7540}"/>
          </ac:spMkLst>
        </pc:spChg>
      </pc:sldChg>
      <pc:sldChg chg="delSp modSp mod">
        <pc:chgData name="Yoel Kortick" userId="167978f5-7f40-4909-85d5-d4149554ad4e" providerId="ADAL" clId="{34D3A94C-DE6D-4C04-A903-EB6F56E2582A}" dt="2023-03-12T16:36:12.274" v="61" actId="478"/>
        <pc:sldMkLst>
          <pc:docMk/>
          <pc:sldMk cId="1404067891" sldId="1782"/>
        </pc:sldMkLst>
        <pc:spChg chg="del">
          <ac:chgData name="Yoel Kortick" userId="167978f5-7f40-4909-85d5-d4149554ad4e" providerId="ADAL" clId="{34D3A94C-DE6D-4C04-A903-EB6F56E2582A}" dt="2023-03-12T16:36:12.274" v="61" actId="478"/>
          <ac:spMkLst>
            <pc:docMk/>
            <pc:sldMk cId="1404067891" sldId="1782"/>
            <ac:spMk id="2" creationId="{DD8EC128-20E6-BAAD-2090-E86C0FF5B4A7}"/>
          </ac:spMkLst>
        </pc:spChg>
        <pc:spChg chg="mod">
          <ac:chgData name="Yoel Kortick" userId="167978f5-7f40-4909-85d5-d4149554ad4e" providerId="ADAL" clId="{34D3A94C-DE6D-4C04-A903-EB6F56E2582A}" dt="2023-03-12T16:35:57.619" v="60" actId="20577"/>
          <ac:spMkLst>
            <pc:docMk/>
            <pc:sldMk cId="1404067891" sldId="1782"/>
            <ac:spMk id="4" creationId="{A02F1239-CFFA-4E95-8A0B-536CBE397E4E}"/>
          </ac:spMkLst>
        </pc:spChg>
      </pc:sldChg>
      <pc:sldChg chg="del">
        <pc:chgData name="Yoel Kortick" userId="167978f5-7f40-4909-85d5-d4149554ad4e" providerId="ADAL" clId="{34D3A94C-DE6D-4C04-A903-EB6F56E2582A}" dt="2023-03-12T16:35:38.152" v="3" actId="47"/>
        <pc:sldMkLst>
          <pc:docMk/>
          <pc:sldMk cId="3301537159" sldId="1783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773716853" sldId="1788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2299300669" sldId="1789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078410933" sldId="1792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4132155335" sldId="1793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022672352" sldId="1795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228880565" sldId="1796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327706362" sldId="1900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513906781" sldId="1910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4096413443" sldId="1911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036529163" sldId="1913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706541080" sldId="1914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45671969" sldId="1915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2612694227" sldId="1916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2103565598" sldId="1917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119024701" sldId="1918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047994125" sldId="1919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539799760" sldId="1920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268026587" sldId="1921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098559200" sldId="1922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2256189038" sldId="1923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065116214" sldId="1924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217647060" sldId="1925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570690446" sldId="1926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380610566" sldId="1927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20400691" sldId="1928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2062506397" sldId="1929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590499347" sldId="19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2023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499742"/>
            <a:ext cx="7420668" cy="1305174"/>
          </a:xfrm>
        </p:spPr>
        <p:txBody>
          <a:bodyPr/>
          <a:lstStyle/>
          <a:p>
            <a:r>
              <a:rPr lang="en-US" dirty="0"/>
              <a:t>Internet Archive Book Reader (IABR) Now Supports Right-to-Left Paging</a:t>
            </a:r>
            <a:endParaRPr lang="LID4096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4133579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81DBB5-2855-A544-9424-FEE956E57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98" y="1600965"/>
            <a:ext cx="4695803" cy="32120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 to left paging in the Internet Archive Book Reader (IABR)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This is page 1.  When it is clicked, it will open to the right, and we will see page 2 on the right and page 3 on the left.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731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 to left paging in the Internet Archive Book Reader (IABR)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is pages 2 and 3</a:t>
            </a:r>
          </a:p>
          <a:p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71A9F6-E64F-0FFA-8222-39AA2680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852" y="1275606"/>
            <a:ext cx="4808303" cy="3253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DD6B23-013E-269B-03FA-3B20848E0D01}"/>
              </a:ext>
            </a:extLst>
          </p:cNvPr>
          <p:cNvSpPr txBox="1"/>
          <p:nvPr/>
        </p:nvSpPr>
        <p:spPr>
          <a:xfrm>
            <a:off x="7116108" y="1296387"/>
            <a:ext cx="80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E20F8F-9B0C-4899-DFB4-FDBB8F7E4103}"/>
              </a:ext>
            </a:extLst>
          </p:cNvPr>
          <p:cNvSpPr txBox="1"/>
          <p:nvPr/>
        </p:nvSpPr>
        <p:spPr>
          <a:xfrm>
            <a:off x="1195740" y="1291001"/>
            <a:ext cx="80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02F558-5CE6-204D-E41D-E13EAD99898C}"/>
              </a:ext>
            </a:extLst>
          </p:cNvPr>
          <p:cNvSpPr txBox="1"/>
          <p:nvPr/>
        </p:nvSpPr>
        <p:spPr>
          <a:xfrm>
            <a:off x="323528" y="2617623"/>
            <a:ext cx="158417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When we click again this page will open to the right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B494FD-B370-CA47-DE7A-0178C91CBE5A}"/>
              </a:ext>
            </a:extLst>
          </p:cNvPr>
          <p:cNvCxnSpPr/>
          <p:nvPr/>
        </p:nvCxnSpPr>
        <p:spPr>
          <a:xfrm flipV="1">
            <a:off x="1907704" y="3219822"/>
            <a:ext cx="576064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64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 to left paging in the Internet Archive Book Reader (IABR)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is pages 4 and 5</a:t>
            </a: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D6B23-013E-269B-03FA-3B20848E0D01}"/>
              </a:ext>
            </a:extLst>
          </p:cNvPr>
          <p:cNvSpPr txBox="1"/>
          <p:nvPr/>
        </p:nvSpPr>
        <p:spPr>
          <a:xfrm>
            <a:off x="7116108" y="1296387"/>
            <a:ext cx="80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E20F8F-9B0C-4899-DFB4-FDBB8F7E4103}"/>
              </a:ext>
            </a:extLst>
          </p:cNvPr>
          <p:cNvSpPr txBox="1"/>
          <p:nvPr/>
        </p:nvSpPr>
        <p:spPr>
          <a:xfrm>
            <a:off x="1195740" y="1291001"/>
            <a:ext cx="80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B1381-5EB2-ABC3-2A9B-5A562C7B3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477" y="1291001"/>
            <a:ext cx="4775054" cy="32403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0624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 to left paging in the</a:t>
            </a:r>
            <a:r>
              <a:rPr lang="en-US" sz="2800" dirty="0"/>
              <a:t> Internet Archive Book Reader (IABR)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Internet Archive Book Reader (IABR) now supports right-to-left paging when reading books in right-to-left languages. </a:t>
            </a:r>
          </a:p>
          <a:p>
            <a:r>
              <a:rPr lang="en-US" sz="1600" dirty="0"/>
              <a:t>To support this feature, the new Paging Direction by Content Language option was added to the Service Details tab when configuring the Internet Archive Book Reader (IABR).</a:t>
            </a:r>
          </a:p>
          <a:p>
            <a:r>
              <a:rPr lang="en-US" sz="1600" dirty="0"/>
              <a:t>Access the Internet Archive Book Reader (IABR) at “Configuration &gt; Fulfillment &gt; Discovery Interface Display Logic &gt; Viewer Services &gt; Internet Archive Book Reader”.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D62D0-159A-22B6-03BA-96EED5278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41652"/>
            <a:ext cx="7740352" cy="20183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3D6414-401C-0E17-12EE-81ACF9D592F1}"/>
              </a:ext>
            </a:extLst>
          </p:cNvPr>
          <p:cNvSpPr/>
          <p:nvPr/>
        </p:nvSpPr>
        <p:spPr>
          <a:xfrm>
            <a:off x="1691680" y="4083918"/>
            <a:ext cx="187220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4F8E4C-1FF5-2861-7B0B-EBF5C1FE6E0A}"/>
              </a:ext>
            </a:extLst>
          </p:cNvPr>
          <p:cNvSpPr/>
          <p:nvPr/>
        </p:nvSpPr>
        <p:spPr>
          <a:xfrm>
            <a:off x="7647563" y="4327650"/>
            <a:ext cx="36004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6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 to left paging in the Internet Archive Book Reader (IABR)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C1FC33-1496-9144-CA78-92D0974EA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71550"/>
            <a:ext cx="4410752" cy="39399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C407E4-579F-643D-4733-2916E334BF1E}"/>
              </a:ext>
            </a:extLst>
          </p:cNvPr>
          <p:cNvCxnSpPr/>
          <p:nvPr/>
        </p:nvCxnSpPr>
        <p:spPr>
          <a:xfrm flipH="1">
            <a:off x="2751019" y="4125480"/>
            <a:ext cx="288032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F096651-B018-A9F6-05D5-3B5390EA50A5}"/>
              </a:ext>
            </a:extLst>
          </p:cNvPr>
          <p:cNvSpPr txBox="1"/>
          <p:nvPr/>
        </p:nvSpPr>
        <p:spPr>
          <a:xfrm>
            <a:off x="5724128" y="964468"/>
            <a:ext cx="316820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Checking “Paging Direction by Content Language” will cause right to left paging when the bibliographic record has a right to left language.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F4C8F0-20FB-D227-4D33-B1643802C87D}"/>
              </a:ext>
            </a:extLst>
          </p:cNvPr>
          <p:cNvCxnSpPr/>
          <p:nvPr/>
        </p:nvCxnSpPr>
        <p:spPr>
          <a:xfrm flipH="1">
            <a:off x="5631339" y="2283718"/>
            <a:ext cx="1100901" cy="184176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66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 to left paging in the Internet Archive Book Reader (IABR)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When selecting Paging Direction by Content Language, Alma checks the 008 field (position 35-37) or the </a:t>
            </a:r>
            <a:r>
              <a:rPr lang="en-US" sz="1600" dirty="0" err="1"/>
              <a:t>dc:language</a:t>
            </a:r>
            <a:r>
              <a:rPr lang="en-US" sz="1600" dirty="0"/>
              <a:t> field of the bibliographic record of the book.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If the language code is one of the following right-to-left languages, the book is displayed with right-to-left paging: </a:t>
            </a:r>
          </a:p>
          <a:p>
            <a:endParaRPr lang="en-US" sz="2000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F09A7BA-4C4F-99D9-E437-4516C57FD39F}"/>
              </a:ext>
            </a:extLst>
          </p:cNvPr>
          <p:cNvSpPr txBox="1">
            <a:spLocks/>
          </p:cNvSpPr>
          <p:nvPr/>
        </p:nvSpPr>
        <p:spPr>
          <a:xfrm>
            <a:off x="373832" y="2211710"/>
            <a:ext cx="3694112" cy="115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2DF2D36-1872-2711-584B-F34A6FB427FA}"/>
              </a:ext>
            </a:extLst>
          </p:cNvPr>
          <p:cNvSpPr txBox="1">
            <a:spLocks/>
          </p:cNvSpPr>
          <p:nvPr/>
        </p:nvSpPr>
        <p:spPr>
          <a:xfrm>
            <a:off x="4550296" y="2227475"/>
            <a:ext cx="3694112" cy="115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5DD62-6C68-EEBE-52BC-E68BCC41466F}"/>
              </a:ext>
            </a:extLst>
          </p:cNvPr>
          <p:cNvSpPr txBox="1"/>
          <p:nvPr/>
        </p:nvSpPr>
        <p:spPr>
          <a:xfrm>
            <a:off x="611560" y="2017480"/>
            <a:ext cx="338437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ara</a:t>
            </a:r>
            <a:r>
              <a:rPr lang="en-US" sz="1400" dirty="0"/>
              <a:t> </a:t>
            </a:r>
            <a:r>
              <a:rPr lang="en-US" sz="1400"/>
              <a:t>- Arabic 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arc - Official Aramaic (700-300 BCE); Imperial Aramaic (700-300 BCE)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aze</a:t>
            </a:r>
            <a:r>
              <a:rPr lang="en-US" sz="1400" dirty="0"/>
              <a:t> - Azerbaijani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div - Divehi; Dhivehi; Maldivian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 - Persian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fas</a:t>
            </a:r>
            <a:r>
              <a:rPr lang="en-US" sz="1400" dirty="0"/>
              <a:t> - Persian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hau</a:t>
            </a:r>
            <a:r>
              <a:rPr lang="en-US" sz="1400" dirty="0"/>
              <a:t> - Hausa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heb</a:t>
            </a:r>
            <a:r>
              <a:rPr lang="en-US" sz="1400" dirty="0"/>
              <a:t> - Hebrew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kas - Kashmiri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0A2761-B8D6-527E-2A68-BBB8F115E2D6}"/>
              </a:ext>
            </a:extLst>
          </p:cNvPr>
          <p:cNvSpPr txBox="1"/>
          <p:nvPr/>
        </p:nvSpPr>
        <p:spPr>
          <a:xfrm>
            <a:off x="4401375" y="2017479"/>
            <a:ext cx="42750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khw</a:t>
            </a:r>
            <a:r>
              <a:rPr lang="en-US" sz="1400" dirty="0"/>
              <a:t> - Khowar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kur</a:t>
            </a:r>
            <a:r>
              <a:rPr lang="en-US" sz="1400" dirty="0"/>
              <a:t> - Kurdish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pus - Pushto; Pashto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sam</a:t>
            </a:r>
            <a:r>
              <a:rPr lang="en-US" sz="1400" dirty="0"/>
              <a:t> - Samaritan Aramaic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syc</a:t>
            </a:r>
            <a:r>
              <a:rPr lang="en-US" sz="1400" dirty="0"/>
              <a:t> - Classical Syriac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syr</a:t>
            </a:r>
            <a:r>
              <a:rPr lang="en-US" sz="1400" dirty="0"/>
              <a:t> - Syriac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urd - Urdu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yid - Yiddish</a:t>
            </a:r>
          </a:p>
        </p:txBody>
      </p:sp>
    </p:spTree>
    <p:extLst>
      <p:ext uri="{BB962C8B-B14F-4D97-AF65-F5344CB8AC3E}">
        <p14:creationId xmlns:p14="http://schemas.microsoft.com/office/powerpoint/2010/main" val="129203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 to left paging in the Internet Archive Book Reader (IABR)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For example this record (</a:t>
            </a:r>
            <a:r>
              <a:rPr lang="he-IL" sz="1800" dirty="0"/>
              <a:t>דער תנ"ך אויף ייִדיש</a:t>
            </a:r>
            <a:r>
              <a:rPr lang="en-US" sz="1800" dirty="0"/>
              <a:t>) (Varying form of title “The Bible in Yiddish”) is in language “Yiddish” which is one of the listed right to left languages</a:t>
            </a:r>
          </a:p>
          <a:p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3EF7E-BD20-7F4E-401B-D33B9FF3A850}"/>
              </a:ext>
            </a:extLst>
          </p:cNvPr>
          <p:cNvSpPr/>
          <p:nvPr/>
        </p:nvSpPr>
        <p:spPr>
          <a:xfrm>
            <a:off x="3059833" y="3291831"/>
            <a:ext cx="151216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37FC-182D-D2A7-E0A9-CB71D26DE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635646"/>
            <a:ext cx="3294112" cy="2950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ADA19E-F251-C015-3FD1-EE9E34090365}"/>
              </a:ext>
            </a:extLst>
          </p:cNvPr>
          <p:cNvCxnSpPr/>
          <p:nvPr/>
        </p:nvCxnSpPr>
        <p:spPr>
          <a:xfrm flipH="1" flipV="1">
            <a:off x="5314646" y="2787774"/>
            <a:ext cx="504056" cy="6480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97AED6B-B847-5448-8674-7C187D4AB250}"/>
              </a:ext>
            </a:extLst>
          </p:cNvPr>
          <p:cNvSpPr txBox="1"/>
          <p:nvPr/>
        </p:nvSpPr>
        <p:spPr>
          <a:xfrm>
            <a:off x="6353945" y="3203523"/>
            <a:ext cx="20882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008 pos. 35-37 = yid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5FDC43-6C76-529B-69E2-21EFEAEA1D15}"/>
              </a:ext>
            </a:extLst>
          </p:cNvPr>
          <p:cNvCxnSpPr/>
          <p:nvPr/>
        </p:nvCxnSpPr>
        <p:spPr>
          <a:xfrm>
            <a:off x="5220072" y="2787774"/>
            <a:ext cx="189149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A9AF8F-15EC-28BC-2E62-B3095840FF1A}"/>
              </a:ext>
            </a:extLst>
          </p:cNvPr>
          <p:cNvCxnSpPr>
            <a:cxnSpLocks/>
          </p:cNvCxnSpPr>
          <p:nvPr/>
        </p:nvCxnSpPr>
        <p:spPr>
          <a:xfrm>
            <a:off x="5818702" y="3435846"/>
            <a:ext cx="535243" cy="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72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C80DED-FF06-6B79-7D2D-14A8F9B92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8439"/>
            <a:ext cx="9144000" cy="20814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 to left paging in the Internet Archive Book Reader (IABR)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This record has a digital representation with </a:t>
            </a:r>
            <a:r>
              <a:rPr lang="en-US" sz="2000" dirty="0" err="1"/>
              <a:t>png</a:t>
            </a:r>
            <a:r>
              <a:rPr lang="en-US" sz="2000" dirty="0"/>
              <a:t> files which may be viewed in the Internet Archive Book Reader (IABR) </a:t>
            </a:r>
          </a:p>
          <a:p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AEE82-06C5-6AA2-D431-AE86F4689B66}"/>
              </a:ext>
            </a:extLst>
          </p:cNvPr>
          <p:cNvSpPr/>
          <p:nvPr/>
        </p:nvSpPr>
        <p:spPr>
          <a:xfrm>
            <a:off x="827584" y="2279528"/>
            <a:ext cx="1080120" cy="2135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529E2-FFE7-30B1-8042-6F7F945C1823}"/>
              </a:ext>
            </a:extLst>
          </p:cNvPr>
          <p:cNvSpPr/>
          <p:nvPr/>
        </p:nvSpPr>
        <p:spPr>
          <a:xfrm>
            <a:off x="7582481" y="3288362"/>
            <a:ext cx="913447" cy="551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7085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 to left paging in the Internet Archive Book Reader (IABR)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1550"/>
            <a:ext cx="8496944" cy="3888432"/>
          </a:xfrm>
        </p:spPr>
        <p:txBody>
          <a:bodyPr>
            <a:normAutofit/>
          </a:bodyPr>
          <a:lstStyle/>
          <a:p>
            <a:r>
              <a:rPr lang="en-US" sz="2000" dirty="0"/>
              <a:t>As a “side comment”: the </a:t>
            </a:r>
            <a:r>
              <a:rPr lang="en-US" sz="2000" dirty="0" err="1"/>
              <a:t>png</a:t>
            </a:r>
            <a:r>
              <a:rPr lang="en-US" sz="2000" dirty="0"/>
              <a:t> files can be viewed in the Internet Archive Book Reader (IABR) because of the rule in the “Service Availability Rules”.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C5061-5C34-F2DA-536B-E6B284C6C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07654"/>
            <a:ext cx="5717455" cy="2829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1A0831-A5B1-2427-96A4-5CA9CA93ADF5}"/>
              </a:ext>
            </a:extLst>
          </p:cNvPr>
          <p:cNvSpPr/>
          <p:nvPr/>
        </p:nvSpPr>
        <p:spPr>
          <a:xfrm>
            <a:off x="2699792" y="2499742"/>
            <a:ext cx="151216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2847E-65C9-FD26-F791-E8CF8063C324}"/>
              </a:ext>
            </a:extLst>
          </p:cNvPr>
          <p:cNvSpPr/>
          <p:nvPr/>
        </p:nvSpPr>
        <p:spPr>
          <a:xfrm>
            <a:off x="1691680" y="2188191"/>
            <a:ext cx="2088232" cy="2373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9C0F79-003A-A7D3-BFCE-740EC39ACF36}"/>
              </a:ext>
            </a:extLst>
          </p:cNvPr>
          <p:cNvSpPr/>
          <p:nvPr/>
        </p:nvSpPr>
        <p:spPr>
          <a:xfrm>
            <a:off x="4283968" y="4227934"/>
            <a:ext cx="864096" cy="309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5949E4-E505-E871-720A-AD829B47C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1119"/>
            <a:ext cx="9144000" cy="20812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 to left paging in the Internet Archive Book Reader (IABR)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1550"/>
            <a:ext cx="8496944" cy="3888432"/>
          </a:xfrm>
        </p:spPr>
        <p:txBody>
          <a:bodyPr>
            <a:normAutofit/>
          </a:bodyPr>
          <a:lstStyle/>
          <a:p>
            <a:r>
              <a:rPr lang="en-US" sz="2000" dirty="0"/>
              <a:t>Here are the parameters of the rule</a:t>
            </a:r>
          </a:p>
          <a:p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A0831-A5B1-2427-96A4-5CA9CA93ADF5}"/>
              </a:ext>
            </a:extLst>
          </p:cNvPr>
          <p:cNvSpPr/>
          <p:nvPr/>
        </p:nvSpPr>
        <p:spPr>
          <a:xfrm>
            <a:off x="167470" y="2438166"/>
            <a:ext cx="6492761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2847E-65C9-FD26-F791-E8CF8063C324}"/>
              </a:ext>
            </a:extLst>
          </p:cNvPr>
          <p:cNvSpPr/>
          <p:nvPr/>
        </p:nvSpPr>
        <p:spPr>
          <a:xfrm>
            <a:off x="971600" y="3291830"/>
            <a:ext cx="1224136" cy="320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5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CB5C8B-8827-5AFD-FC56-39B7471D5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847" y="1309822"/>
            <a:ext cx="4277908" cy="33646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 to left paging in the Internet Archive Book Reader (IABR)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end user in Primo selects “Internet Archive Book Reader”. </a:t>
            </a:r>
          </a:p>
          <a:p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529E2-FFE7-30B1-8042-6F7F945C1823}"/>
              </a:ext>
            </a:extLst>
          </p:cNvPr>
          <p:cNvSpPr/>
          <p:nvPr/>
        </p:nvSpPr>
        <p:spPr>
          <a:xfrm>
            <a:off x="2987824" y="2592808"/>
            <a:ext cx="1296144" cy="410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EA4A6-8268-FA06-7403-F98B15FF7EE6}"/>
              </a:ext>
            </a:extLst>
          </p:cNvPr>
          <p:cNvSpPr/>
          <p:nvPr/>
        </p:nvSpPr>
        <p:spPr>
          <a:xfrm>
            <a:off x="2773847" y="3542068"/>
            <a:ext cx="1942169" cy="181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7594857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3499</TotalTime>
  <Words>562</Words>
  <Application>Microsoft Office PowerPoint</Application>
  <PresentationFormat>On-screen Show (16:9)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IGeLU_2016_16X9 (1)</vt:lpstr>
      <vt:lpstr>Internet Archive Book Reader (IABR) Now Supports Right-to-Left Paging</vt:lpstr>
      <vt:lpstr>Right to left paging in the Internet Archive Book Reader (IABR) </vt:lpstr>
      <vt:lpstr>Right to left paging in the Internet Archive Book Reader (IABR) </vt:lpstr>
      <vt:lpstr>Right to left paging in the Internet Archive Book Reader (IABR) </vt:lpstr>
      <vt:lpstr>Right to left paging in the Internet Archive Book Reader (IABR) </vt:lpstr>
      <vt:lpstr>Right to left paging in the Internet Archive Book Reader (IABR) </vt:lpstr>
      <vt:lpstr>Right to left paging in the Internet Archive Book Reader (IABR) </vt:lpstr>
      <vt:lpstr>Right to left paging in the Internet Archive Book Reader (IABR) </vt:lpstr>
      <vt:lpstr>Right to left paging in the Internet Archive Book Reader (IABR) </vt:lpstr>
      <vt:lpstr>Right to left paging in the Internet Archive Book Reader (IABR) </vt:lpstr>
      <vt:lpstr>Right to left paging in the Internet Archive Book Reader (IABR) </vt:lpstr>
      <vt:lpstr>Right to left paging in the Internet Archive Book Reader (IABR)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43</cp:revision>
  <dcterms:created xsi:type="dcterms:W3CDTF">2021-11-30T14:32:13Z</dcterms:created>
  <dcterms:modified xsi:type="dcterms:W3CDTF">2023-03-13T09:34:45Z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